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Arial Black" panose="020B0A04020102020204" pitchFamily="34" charset="0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ontserrat" panose="00000500000000000000" pitchFamily="2" charset="0"/>
      <p:regular r:id="rId20"/>
      <p:bold r:id="rId21"/>
      <p:italic r:id="rId22"/>
      <p:boldItalic r:id="rId23"/>
    </p:embeddedFont>
    <p:embeddedFont>
      <p:font typeface="Open Sans Light" panose="020B0306030504020204" pitchFamily="34" charset="0"/>
      <p:regular r:id="rId24"/>
      <p:bold r:id="rId25"/>
      <p:italic r:id="rId26"/>
      <p:boldItalic r:id="rId27"/>
    </p:embeddedFont>
    <p:embeddedFont>
      <p:font typeface="Play" panose="020B0604020202020204" charset="0"/>
      <p:regular r:id="rId28"/>
      <p:bold r:id="rId29"/>
    </p:embeddedFont>
    <p:embeddedFont>
      <p:font typeface="Verdana" panose="020B060403050404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iPJZQSvF0wp9m/bCThHdHuKihU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86"/>
    <a:srgbClr val="F7E603"/>
    <a:srgbClr val="FFFF66"/>
    <a:srgbClr val="5FAD7D"/>
    <a:srgbClr val="06643E"/>
    <a:srgbClr val="000000"/>
    <a:srgbClr val="B5DB92"/>
    <a:srgbClr val="8BA865"/>
    <a:srgbClr val="4E583D"/>
    <a:srgbClr val="A1DB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36" autoAdjust="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21" Type="http://schemas.openxmlformats.org/officeDocument/2006/relationships/font" Target="fonts/font8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En la escuela como espacio de interacción, ensayo error, aprendizaje, control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Con la escuela, promoviendo la acción conjunta de los actores (interdependencia)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Desde la escuela, proyectando una escuela en salida, hacia las familias,  comunidad, sociedad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7" name="Google Shape;31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doi.org/10.18235/0013749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doi.org/10.18235/0013749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3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3.png"/><Relationship Id="rId10" Type="http://schemas.openxmlformats.org/officeDocument/2006/relationships/image" Target="../media/image23.png"/><Relationship Id="rId4" Type="http://schemas.openxmlformats.org/officeDocument/2006/relationships/image" Target="../media/image2.png"/><Relationship Id="rId9" Type="http://schemas.openxmlformats.org/officeDocument/2006/relationships/hyperlink" Target="mailto:jpajan@juan23.edu.p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5F2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72139" y="2667000"/>
            <a:ext cx="2719861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63F948F-C8D9-4655-936D-0C484E20782E}"/>
              </a:ext>
            </a:extLst>
          </p:cNvPr>
          <p:cNvSpPr/>
          <p:nvPr/>
        </p:nvSpPr>
        <p:spPr>
          <a:xfrm>
            <a:off x="7177824" y="5803699"/>
            <a:ext cx="5014176" cy="369910"/>
          </a:xfrm>
          <a:prstGeom prst="rect">
            <a:avLst/>
          </a:prstGeom>
          <a:solidFill>
            <a:srgbClr val="009D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544868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5937" y="584040"/>
            <a:ext cx="4673649" cy="284496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 txBox="1"/>
          <p:nvPr/>
        </p:nvSpPr>
        <p:spPr>
          <a:xfrm>
            <a:off x="7742996" y="5763595"/>
            <a:ext cx="384284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Mg. Jennifer Paján </a:t>
            </a:r>
            <a:r>
              <a:rPr lang="es-ES" sz="2000" b="0" i="0" u="none" strike="noStrike" cap="none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Lan</a:t>
            </a:r>
            <a:r>
              <a:rPr lang="es-ES" sz="2000" b="0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sz="2000" dirty="0"/>
          </a:p>
        </p:txBody>
      </p:sp>
      <p:sp>
        <p:nvSpPr>
          <p:cNvPr id="95" name="Google Shape;95;p1"/>
          <p:cNvSpPr txBox="1"/>
          <p:nvPr/>
        </p:nvSpPr>
        <p:spPr>
          <a:xfrm>
            <a:off x="638133" y="4124322"/>
            <a:ext cx="687783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Reflexiones desde el corazón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de la escuela </a:t>
            </a:r>
            <a:endParaRPr dirty="0"/>
          </a:p>
        </p:txBody>
      </p:sp>
      <p:sp>
        <p:nvSpPr>
          <p:cNvPr id="96" name="Google Shape;96;p1"/>
          <p:cNvSpPr txBox="1"/>
          <p:nvPr/>
        </p:nvSpPr>
        <p:spPr>
          <a:xfrm>
            <a:off x="652364" y="3390988"/>
            <a:ext cx="533066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HABILIDADES VERDES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PARA UN FUTURO SOSTENIBLE  </a:t>
            </a:r>
            <a:endParaRPr dirty="0"/>
          </a:p>
        </p:txBody>
      </p:sp>
      <p:pic>
        <p:nvPicPr>
          <p:cNvPr id="97" name="Google Shape;9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49076" y="268896"/>
            <a:ext cx="7108299" cy="5703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5F2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79020" y="3756226"/>
            <a:ext cx="2012979" cy="3101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" y="-1424"/>
            <a:ext cx="544868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 txBox="1"/>
          <p:nvPr/>
        </p:nvSpPr>
        <p:spPr>
          <a:xfrm>
            <a:off x="2470817" y="429763"/>
            <a:ext cx="6941313" cy="638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00330" marR="0" lvl="0" indent="0" algn="ctr" rtl="0">
              <a:lnSpc>
                <a:spcPct val="7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¿Qué acciones de ciudadanía verde realizan los latinoamericanos?</a:t>
            </a:r>
            <a:endParaRPr sz="2400" b="1" dirty="0">
              <a:solidFill>
                <a:srgbClr val="069C5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07" name="Google Shape;107;p2"/>
          <p:cNvGrpSpPr/>
          <p:nvPr/>
        </p:nvGrpSpPr>
        <p:grpSpPr>
          <a:xfrm>
            <a:off x="2171700" y="1335379"/>
            <a:ext cx="8460441" cy="4457136"/>
            <a:chOff x="3758" y="0"/>
            <a:chExt cx="10143490" cy="6588945"/>
          </a:xfrm>
        </p:grpSpPr>
        <p:sp>
          <p:nvSpPr>
            <p:cNvPr id="108" name="Google Shape;108;p2"/>
            <p:cNvSpPr/>
            <p:nvPr/>
          </p:nvSpPr>
          <p:spPr>
            <a:xfrm>
              <a:off x="8358227" y="3683820"/>
              <a:ext cx="1270" cy="2905125"/>
            </a:xfrm>
            <a:custGeom>
              <a:avLst/>
              <a:gdLst/>
              <a:ahLst/>
              <a:cxnLst/>
              <a:rect l="l" t="t" r="r" b="b"/>
              <a:pathLst>
                <a:path w="120000" h="2905125" extrusionOk="0">
                  <a:moveTo>
                    <a:pt x="0" y="0"/>
                  </a:moveTo>
                  <a:lnTo>
                    <a:pt x="0" y="2904629"/>
                  </a:lnTo>
                </a:path>
              </a:pathLst>
            </a:custGeom>
            <a:noFill/>
            <a:ln w="9525" cap="flat" cmpd="sng">
              <a:solidFill>
                <a:srgbClr val="919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3758" y="3194500"/>
              <a:ext cx="10143490" cy="7620"/>
            </a:xfrm>
            <a:custGeom>
              <a:avLst/>
              <a:gdLst/>
              <a:ahLst/>
              <a:cxnLst/>
              <a:rect l="l" t="t" r="r" b="b"/>
              <a:pathLst>
                <a:path w="10143490" h="7620" extrusionOk="0">
                  <a:moveTo>
                    <a:pt x="0" y="0"/>
                  </a:moveTo>
                  <a:lnTo>
                    <a:pt x="0" y="7518"/>
                  </a:lnTo>
                  <a:lnTo>
                    <a:pt x="10143490" y="7518"/>
                  </a:lnTo>
                  <a:lnTo>
                    <a:pt x="1014349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919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9982579" y="3683820"/>
              <a:ext cx="1270" cy="2905125"/>
            </a:xfrm>
            <a:custGeom>
              <a:avLst/>
              <a:gdLst/>
              <a:ahLst/>
              <a:cxnLst/>
              <a:rect l="l" t="t" r="r" b="b"/>
              <a:pathLst>
                <a:path w="120000" h="2905125" extrusionOk="0">
                  <a:moveTo>
                    <a:pt x="0" y="0"/>
                  </a:moveTo>
                  <a:lnTo>
                    <a:pt x="0" y="2904629"/>
                  </a:lnTo>
                </a:path>
              </a:pathLst>
            </a:custGeom>
            <a:noFill/>
            <a:ln w="9525" cap="flat" cmpd="sng">
              <a:solidFill>
                <a:srgbClr val="919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9354964" y="0"/>
              <a:ext cx="1270" cy="2905125"/>
            </a:xfrm>
            <a:custGeom>
              <a:avLst/>
              <a:gdLst/>
              <a:ahLst/>
              <a:cxnLst/>
              <a:rect l="l" t="t" r="r" b="b"/>
              <a:pathLst>
                <a:path w="120000" h="2905125" extrusionOk="0">
                  <a:moveTo>
                    <a:pt x="0" y="0"/>
                  </a:moveTo>
                  <a:lnTo>
                    <a:pt x="0" y="2904629"/>
                  </a:lnTo>
                </a:path>
              </a:pathLst>
            </a:custGeom>
            <a:noFill/>
            <a:ln w="9525" cap="flat" cmpd="sng">
              <a:solidFill>
                <a:srgbClr val="919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451845" y="0"/>
              <a:ext cx="1270" cy="2905125"/>
            </a:xfrm>
            <a:custGeom>
              <a:avLst/>
              <a:gdLst/>
              <a:ahLst/>
              <a:cxnLst/>
              <a:rect l="l" t="t" r="r" b="b"/>
              <a:pathLst>
                <a:path w="120000" h="2905125" extrusionOk="0">
                  <a:moveTo>
                    <a:pt x="0" y="0"/>
                  </a:moveTo>
                  <a:lnTo>
                    <a:pt x="0" y="2904629"/>
                  </a:lnTo>
                </a:path>
              </a:pathLst>
            </a:custGeom>
            <a:noFill/>
            <a:ln w="9525" cap="flat" cmpd="sng">
              <a:solidFill>
                <a:srgbClr val="919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6517310" y="3683820"/>
              <a:ext cx="1270" cy="2905125"/>
            </a:xfrm>
            <a:custGeom>
              <a:avLst/>
              <a:gdLst/>
              <a:ahLst/>
              <a:cxnLst/>
              <a:rect l="l" t="t" r="r" b="b"/>
              <a:pathLst>
                <a:path w="120000" h="2905125" extrusionOk="0">
                  <a:moveTo>
                    <a:pt x="0" y="0"/>
                  </a:moveTo>
                  <a:lnTo>
                    <a:pt x="0" y="2904629"/>
                  </a:lnTo>
                </a:path>
              </a:pathLst>
            </a:custGeom>
            <a:noFill/>
            <a:ln w="9525" cap="flat" cmpd="sng">
              <a:solidFill>
                <a:srgbClr val="919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585175" y="3683820"/>
              <a:ext cx="1270" cy="2905125"/>
            </a:xfrm>
            <a:custGeom>
              <a:avLst/>
              <a:gdLst/>
              <a:ahLst/>
              <a:cxnLst/>
              <a:rect l="l" t="t" r="r" b="b"/>
              <a:pathLst>
                <a:path w="120000" h="2905125" extrusionOk="0">
                  <a:moveTo>
                    <a:pt x="0" y="0"/>
                  </a:moveTo>
                  <a:lnTo>
                    <a:pt x="0" y="2904629"/>
                  </a:lnTo>
                </a:path>
              </a:pathLst>
            </a:custGeom>
            <a:noFill/>
            <a:ln w="9525" cap="flat" cmpd="sng">
              <a:solidFill>
                <a:srgbClr val="919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257593" y="560834"/>
              <a:ext cx="9434830" cy="4671060"/>
            </a:xfrm>
            <a:custGeom>
              <a:avLst/>
              <a:gdLst/>
              <a:ahLst/>
              <a:cxnLst/>
              <a:rect l="l" t="t" r="r" b="b"/>
              <a:pathLst>
                <a:path w="9434830" h="4671060" extrusionOk="0">
                  <a:moveTo>
                    <a:pt x="1023086" y="4179811"/>
                  </a:moveTo>
                  <a:lnTo>
                    <a:pt x="1022870" y="4133977"/>
                  </a:lnTo>
                  <a:lnTo>
                    <a:pt x="1018451" y="4087545"/>
                  </a:lnTo>
                  <a:lnTo>
                    <a:pt x="511543" y="4158792"/>
                  </a:lnTo>
                  <a:lnTo>
                    <a:pt x="511543" y="3646906"/>
                  </a:lnTo>
                  <a:lnTo>
                    <a:pt x="457695" y="3649789"/>
                  </a:lnTo>
                  <a:lnTo>
                    <a:pt x="394449" y="3660444"/>
                  </a:lnTo>
                  <a:lnTo>
                    <a:pt x="350329" y="3672865"/>
                  </a:lnTo>
                  <a:lnTo>
                    <a:pt x="308089" y="3688943"/>
                  </a:lnTo>
                  <a:lnTo>
                    <a:pt x="267881" y="3708463"/>
                  </a:lnTo>
                  <a:lnTo>
                    <a:pt x="229870" y="3731247"/>
                  </a:lnTo>
                  <a:lnTo>
                    <a:pt x="194183" y="3757066"/>
                  </a:lnTo>
                  <a:lnTo>
                    <a:pt x="160997" y="3785717"/>
                  </a:lnTo>
                  <a:lnTo>
                    <a:pt x="130467" y="3817010"/>
                  </a:lnTo>
                  <a:lnTo>
                    <a:pt x="102730" y="3850741"/>
                  </a:lnTo>
                  <a:lnTo>
                    <a:pt x="77952" y="3886695"/>
                  </a:lnTo>
                  <a:lnTo>
                    <a:pt x="56286" y="3924681"/>
                  </a:lnTo>
                  <a:lnTo>
                    <a:pt x="37884" y="3964470"/>
                  </a:lnTo>
                  <a:lnTo>
                    <a:pt x="22910" y="4005884"/>
                  </a:lnTo>
                  <a:lnTo>
                    <a:pt x="11493" y="4048709"/>
                  </a:lnTo>
                  <a:lnTo>
                    <a:pt x="3810" y="4092740"/>
                  </a:lnTo>
                  <a:lnTo>
                    <a:pt x="0" y="4137787"/>
                  </a:lnTo>
                  <a:lnTo>
                    <a:pt x="228" y="4183621"/>
                  </a:lnTo>
                  <a:lnTo>
                    <a:pt x="4635" y="4230040"/>
                  </a:lnTo>
                  <a:lnTo>
                    <a:pt x="13195" y="4275887"/>
                  </a:lnTo>
                  <a:lnTo>
                    <a:pt x="25615" y="4320006"/>
                  </a:lnTo>
                  <a:lnTo>
                    <a:pt x="41694" y="4362247"/>
                  </a:lnTo>
                  <a:lnTo>
                    <a:pt x="61214" y="4402455"/>
                  </a:lnTo>
                  <a:lnTo>
                    <a:pt x="83985" y="4440479"/>
                  </a:lnTo>
                  <a:lnTo>
                    <a:pt x="109804" y="4476153"/>
                  </a:lnTo>
                  <a:lnTo>
                    <a:pt x="138468" y="4509338"/>
                  </a:lnTo>
                  <a:lnTo>
                    <a:pt x="169760" y="4539881"/>
                  </a:lnTo>
                  <a:lnTo>
                    <a:pt x="203492" y="4567606"/>
                  </a:lnTo>
                  <a:lnTo>
                    <a:pt x="239445" y="4592383"/>
                  </a:lnTo>
                  <a:lnTo>
                    <a:pt x="277418" y="4614049"/>
                  </a:lnTo>
                  <a:lnTo>
                    <a:pt x="317220" y="4632452"/>
                  </a:lnTo>
                  <a:lnTo>
                    <a:pt x="358635" y="4647438"/>
                  </a:lnTo>
                  <a:lnTo>
                    <a:pt x="401459" y="4658855"/>
                  </a:lnTo>
                  <a:lnTo>
                    <a:pt x="445490" y="4666539"/>
                  </a:lnTo>
                  <a:lnTo>
                    <a:pt x="490524" y="4670349"/>
                  </a:lnTo>
                  <a:lnTo>
                    <a:pt x="536359" y="4670120"/>
                  </a:lnTo>
                  <a:lnTo>
                    <a:pt x="582790" y="4665700"/>
                  </a:lnTo>
                  <a:lnTo>
                    <a:pt x="628637" y="4657153"/>
                  </a:lnTo>
                  <a:lnTo>
                    <a:pt x="672757" y="4644733"/>
                  </a:lnTo>
                  <a:lnTo>
                    <a:pt x="714997" y="4628654"/>
                  </a:lnTo>
                  <a:lnTo>
                    <a:pt x="755205" y="4609135"/>
                  </a:lnTo>
                  <a:lnTo>
                    <a:pt x="793229" y="4586351"/>
                  </a:lnTo>
                  <a:lnTo>
                    <a:pt x="828903" y="4560532"/>
                  </a:lnTo>
                  <a:lnTo>
                    <a:pt x="862088" y="4531880"/>
                  </a:lnTo>
                  <a:lnTo>
                    <a:pt x="892619" y="4500588"/>
                  </a:lnTo>
                  <a:lnTo>
                    <a:pt x="920356" y="4466856"/>
                  </a:lnTo>
                  <a:lnTo>
                    <a:pt x="945134" y="4430903"/>
                  </a:lnTo>
                  <a:lnTo>
                    <a:pt x="966800" y="4392917"/>
                  </a:lnTo>
                  <a:lnTo>
                    <a:pt x="985202" y="4353128"/>
                  </a:lnTo>
                  <a:lnTo>
                    <a:pt x="1000188" y="4311713"/>
                  </a:lnTo>
                  <a:lnTo>
                    <a:pt x="1011593" y="4268889"/>
                  </a:lnTo>
                  <a:lnTo>
                    <a:pt x="1019289" y="4224858"/>
                  </a:lnTo>
                  <a:lnTo>
                    <a:pt x="1023086" y="4179811"/>
                  </a:lnTo>
                  <a:close/>
                </a:path>
                <a:path w="9434830" h="4671060" extrusionOk="0">
                  <a:moveTo>
                    <a:pt x="1239520" y="0"/>
                  </a:moveTo>
                  <a:lnTo>
                    <a:pt x="1189393" y="2197"/>
                  </a:lnTo>
                  <a:lnTo>
                    <a:pt x="1140879" y="8763"/>
                  </a:lnTo>
                  <a:lnTo>
                    <a:pt x="1094105" y="19634"/>
                  </a:lnTo>
                  <a:lnTo>
                    <a:pt x="1049185" y="34747"/>
                  </a:lnTo>
                  <a:lnTo>
                    <a:pt x="1006233" y="54038"/>
                  </a:lnTo>
                  <a:lnTo>
                    <a:pt x="965377" y="77444"/>
                  </a:lnTo>
                  <a:lnTo>
                    <a:pt x="926757" y="104902"/>
                  </a:lnTo>
                  <a:lnTo>
                    <a:pt x="890460" y="136359"/>
                  </a:lnTo>
                  <a:lnTo>
                    <a:pt x="856640" y="171754"/>
                  </a:lnTo>
                  <a:lnTo>
                    <a:pt x="825398" y="211010"/>
                  </a:lnTo>
                  <a:lnTo>
                    <a:pt x="1239520" y="511886"/>
                  </a:lnTo>
                  <a:lnTo>
                    <a:pt x="1239520" y="0"/>
                  </a:lnTo>
                  <a:close/>
                </a:path>
                <a:path w="9434830" h="4671060" extrusionOk="0">
                  <a:moveTo>
                    <a:pt x="2636736" y="4180382"/>
                  </a:moveTo>
                  <a:lnTo>
                    <a:pt x="2636659" y="4135691"/>
                  </a:lnTo>
                  <a:lnTo>
                    <a:pt x="2632595" y="4090682"/>
                  </a:lnTo>
                  <a:lnTo>
                    <a:pt x="2624404" y="4045585"/>
                  </a:lnTo>
                  <a:lnTo>
                    <a:pt x="2611996" y="4000614"/>
                  </a:lnTo>
                  <a:lnTo>
                    <a:pt x="2125167" y="4158792"/>
                  </a:lnTo>
                  <a:lnTo>
                    <a:pt x="2125167" y="3646906"/>
                  </a:lnTo>
                  <a:lnTo>
                    <a:pt x="2084171" y="3648367"/>
                  </a:lnTo>
                  <a:lnTo>
                    <a:pt x="2045042" y="3652888"/>
                  </a:lnTo>
                  <a:lnTo>
                    <a:pt x="2006447" y="3660686"/>
                  </a:lnTo>
                  <a:lnTo>
                    <a:pt x="1966988" y="3671963"/>
                  </a:lnTo>
                  <a:lnTo>
                    <a:pt x="1923326" y="3688359"/>
                  </a:lnTo>
                  <a:lnTo>
                    <a:pt x="1882038" y="3708247"/>
                  </a:lnTo>
                  <a:lnTo>
                    <a:pt x="1843227" y="3731412"/>
                  </a:lnTo>
                  <a:lnTo>
                    <a:pt x="1807019" y="3757625"/>
                  </a:lnTo>
                  <a:lnTo>
                    <a:pt x="1773529" y="3786657"/>
                  </a:lnTo>
                  <a:lnTo>
                    <a:pt x="1742871" y="3818267"/>
                  </a:lnTo>
                  <a:lnTo>
                    <a:pt x="1715173" y="3852253"/>
                  </a:lnTo>
                  <a:lnTo>
                    <a:pt x="1690535" y="3888384"/>
                  </a:lnTo>
                  <a:lnTo>
                    <a:pt x="1669084" y="3926408"/>
                  </a:lnTo>
                  <a:lnTo>
                    <a:pt x="1650923" y="3966121"/>
                  </a:lnTo>
                  <a:lnTo>
                    <a:pt x="1636179" y="4007281"/>
                  </a:lnTo>
                  <a:lnTo>
                    <a:pt x="1624977" y="4049674"/>
                  </a:lnTo>
                  <a:lnTo>
                    <a:pt x="1617408" y="4093057"/>
                  </a:lnTo>
                  <a:lnTo>
                    <a:pt x="1613611" y="4137215"/>
                  </a:lnTo>
                  <a:lnTo>
                    <a:pt x="1613687" y="4181906"/>
                  </a:lnTo>
                  <a:lnTo>
                    <a:pt x="1617751" y="4226915"/>
                  </a:lnTo>
                  <a:lnTo>
                    <a:pt x="1625930" y="4272013"/>
                  </a:lnTo>
                  <a:lnTo>
                    <a:pt x="1638338" y="4316971"/>
                  </a:lnTo>
                  <a:lnTo>
                    <a:pt x="1654733" y="4360646"/>
                  </a:lnTo>
                  <a:lnTo>
                    <a:pt x="1674622" y="4401934"/>
                  </a:lnTo>
                  <a:lnTo>
                    <a:pt x="1697786" y="4440745"/>
                  </a:lnTo>
                  <a:lnTo>
                    <a:pt x="1723999" y="4476953"/>
                  </a:lnTo>
                  <a:lnTo>
                    <a:pt x="1753019" y="4510443"/>
                  </a:lnTo>
                  <a:lnTo>
                    <a:pt x="1784642" y="4541101"/>
                  </a:lnTo>
                  <a:lnTo>
                    <a:pt x="1818627" y="4568799"/>
                  </a:lnTo>
                  <a:lnTo>
                    <a:pt x="1854746" y="4593437"/>
                  </a:lnTo>
                  <a:lnTo>
                    <a:pt x="1892782" y="4614888"/>
                  </a:lnTo>
                  <a:lnTo>
                    <a:pt x="1932495" y="4633049"/>
                  </a:lnTo>
                  <a:lnTo>
                    <a:pt x="1973656" y="4647793"/>
                  </a:lnTo>
                  <a:lnTo>
                    <a:pt x="2016036" y="4658995"/>
                  </a:lnTo>
                  <a:lnTo>
                    <a:pt x="2059432" y="4666564"/>
                  </a:lnTo>
                  <a:lnTo>
                    <a:pt x="2103577" y="4670361"/>
                  </a:lnTo>
                  <a:lnTo>
                    <a:pt x="2148281" y="4670285"/>
                  </a:lnTo>
                  <a:lnTo>
                    <a:pt x="2193290" y="4666221"/>
                  </a:lnTo>
                  <a:lnTo>
                    <a:pt x="2238387" y="4658042"/>
                  </a:lnTo>
                  <a:lnTo>
                    <a:pt x="2283345" y="4645622"/>
                  </a:lnTo>
                  <a:lnTo>
                    <a:pt x="2327021" y="4629239"/>
                  </a:lnTo>
                  <a:lnTo>
                    <a:pt x="2368308" y="4609350"/>
                  </a:lnTo>
                  <a:lnTo>
                    <a:pt x="2407120" y="4586186"/>
                  </a:lnTo>
                  <a:lnTo>
                    <a:pt x="2443327" y="4559973"/>
                  </a:lnTo>
                  <a:lnTo>
                    <a:pt x="2476817" y="4530941"/>
                  </a:lnTo>
                  <a:lnTo>
                    <a:pt x="2507475" y="4499330"/>
                  </a:lnTo>
                  <a:lnTo>
                    <a:pt x="2535174" y="4465345"/>
                  </a:lnTo>
                  <a:lnTo>
                    <a:pt x="2559812" y="4429214"/>
                  </a:lnTo>
                  <a:lnTo>
                    <a:pt x="2581262" y="4391190"/>
                  </a:lnTo>
                  <a:lnTo>
                    <a:pt x="2599423" y="4351477"/>
                  </a:lnTo>
                  <a:lnTo>
                    <a:pt x="2614168" y="4310316"/>
                  </a:lnTo>
                  <a:lnTo>
                    <a:pt x="2625369" y="4267924"/>
                  </a:lnTo>
                  <a:lnTo>
                    <a:pt x="2632938" y="4224540"/>
                  </a:lnTo>
                  <a:lnTo>
                    <a:pt x="2636736" y="4180382"/>
                  </a:lnTo>
                  <a:close/>
                </a:path>
                <a:path w="9434830" h="4671060" extrusionOk="0">
                  <a:moveTo>
                    <a:pt x="4260735" y="4151795"/>
                  </a:moveTo>
                  <a:lnTo>
                    <a:pt x="4258297" y="4108018"/>
                  </a:lnTo>
                  <a:lnTo>
                    <a:pt x="4252087" y="4064419"/>
                  </a:lnTo>
                  <a:lnTo>
                    <a:pt x="4242054" y="4021251"/>
                  </a:lnTo>
                  <a:lnTo>
                    <a:pt x="4228173" y="3978757"/>
                  </a:lnTo>
                  <a:lnTo>
                    <a:pt x="4210393" y="3937216"/>
                  </a:lnTo>
                  <a:lnTo>
                    <a:pt x="4188676" y="3896842"/>
                  </a:lnTo>
                  <a:lnTo>
                    <a:pt x="4162983" y="3857917"/>
                  </a:lnTo>
                  <a:lnTo>
                    <a:pt x="3748862" y="4158792"/>
                  </a:lnTo>
                  <a:lnTo>
                    <a:pt x="3748862" y="3646906"/>
                  </a:lnTo>
                  <a:lnTo>
                    <a:pt x="3693655" y="3649535"/>
                  </a:lnTo>
                  <a:lnTo>
                    <a:pt x="3640925" y="3657485"/>
                  </a:lnTo>
                  <a:lnTo>
                    <a:pt x="3590315" y="3670871"/>
                  </a:lnTo>
                  <a:lnTo>
                    <a:pt x="3541509" y="3689781"/>
                  </a:lnTo>
                  <a:lnTo>
                    <a:pt x="3494176" y="3714356"/>
                  </a:lnTo>
                  <a:lnTo>
                    <a:pt x="3447986" y="3744671"/>
                  </a:lnTo>
                  <a:lnTo>
                    <a:pt x="3411512" y="3773754"/>
                  </a:lnTo>
                  <a:lnTo>
                    <a:pt x="3378390" y="3805428"/>
                  </a:lnTo>
                  <a:lnTo>
                    <a:pt x="3348634" y="3839451"/>
                  </a:lnTo>
                  <a:lnTo>
                    <a:pt x="3322307" y="3875570"/>
                  </a:lnTo>
                  <a:lnTo>
                    <a:pt x="3299422" y="3913530"/>
                  </a:lnTo>
                  <a:lnTo>
                    <a:pt x="3280041" y="3953078"/>
                  </a:lnTo>
                  <a:lnTo>
                    <a:pt x="3264192" y="3993959"/>
                  </a:lnTo>
                  <a:lnTo>
                    <a:pt x="3251924" y="4035920"/>
                  </a:lnTo>
                  <a:lnTo>
                    <a:pt x="3243275" y="4078719"/>
                  </a:lnTo>
                  <a:lnTo>
                    <a:pt x="3238271" y="4122102"/>
                  </a:lnTo>
                  <a:lnTo>
                    <a:pt x="3236976" y="4165803"/>
                  </a:lnTo>
                  <a:lnTo>
                    <a:pt x="3239414" y="4209580"/>
                  </a:lnTo>
                  <a:lnTo>
                    <a:pt x="3245624" y="4253179"/>
                  </a:lnTo>
                  <a:lnTo>
                    <a:pt x="3255657" y="4296346"/>
                  </a:lnTo>
                  <a:lnTo>
                    <a:pt x="3269538" y="4338840"/>
                  </a:lnTo>
                  <a:lnTo>
                    <a:pt x="3287318" y="4380382"/>
                  </a:lnTo>
                  <a:lnTo>
                    <a:pt x="3309035" y="4420755"/>
                  </a:lnTo>
                  <a:lnTo>
                    <a:pt x="3334740" y="4459668"/>
                  </a:lnTo>
                  <a:lnTo>
                    <a:pt x="3363811" y="4496143"/>
                  </a:lnTo>
                  <a:lnTo>
                    <a:pt x="3395484" y="4529264"/>
                  </a:lnTo>
                  <a:lnTo>
                    <a:pt x="3429508" y="4559020"/>
                  </a:lnTo>
                  <a:lnTo>
                    <a:pt x="3465626" y="4585347"/>
                  </a:lnTo>
                  <a:lnTo>
                    <a:pt x="3503587" y="4608233"/>
                  </a:lnTo>
                  <a:lnTo>
                    <a:pt x="3543135" y="4627613"/>
                  </a:lnTo>
                  <a:lnTo>
                    <a:pt x="3584016" y="4643463"/>
                  </a:lnTo>
                  <a:lnTo>
                    <a:pt x="3625977" y="4655731"/>
                  </a:lnTo>
                  <a:lnTo>
                    <a:pt x="3668776" y="4664380"/>
                  </a:lnTo>
                  <a:lnTo>
                    <a:pt x="3712159" y="4669383"/>
                  </a:lnTo>
                  <a:lnTo>
                    <a:pt x="3755860" y="4670679"/>
                  </a:lnTo>
                  <a:lnTo>
                    <a:pt x="3799636" y="4668240"/>
                  </a:lnTo>
                  <a:lnTo>
                    <a:pt x="3843236" y="4662030"/>
                  </a:lnTo>
                  <a:lnTo>
                    <a:pt x="3886403" y="4651997"/>
                  </a:lnTo>
                  <a:lnTo>
                    <a:pt x="3928897" y="4638116"/>
                  </a:lnTo>
                  <a:lnTo>
                    <a:pt x="3970439" y="4620336"/>
                  </a:lnTo>
                  <a:lnTo>
                    <a:pt x="4010812" y="4598619"/>
                  </a:lnTo>
                  <a:lnTo>
                    <a:pt x="4049738" y="4572914"/>
                  </a:lnTo>
                  <a:lnTo>
                    <a:pt x="4086199" y="4543844"/>
                  </a:lnTo>
                  <a:lnTo>
                    <a:pt x="4119321" y="4512170"/>
                  </a:lnTo>
                  <a:lnTo>
                    <a:pt x="4149077" y="4478147"/>
                  </a:lnTo>
                  <a:lnTo>
                    <a:pt x="4175404" y="4442028"/>
                  </a:lnTo>
                  <a:lnTo>
                    <a:pt x="4198289" y="4404068"/>
                  </a:lnTo>
                  <a:lnTo>
                    <a:pt x="4217670" y="4364520"/>
                  </a:lnTo>
                  <a:lnTo>
                    <a:pt x="4233519" y="4323639"/>
                  </a:lnTo>
                  <a:lnTo>
                    <a:pt x="4245788" y="4281678"/>
                  </a:lnTo>
                  <a:lnTo>
                    <a:pt x="4254436" y="4238879"/>
                  </a:lnTo>
                  <a:lnTo>
                    <a:pt x="4259440" y="4195495"/>
                  </a:lnTo>
                  <a:lnTo>
                    <a:pt x="4260735" y="4151795"/>
                  </a:lnTo>
                  <a:close/>
                </a:path>
                <a:path w="9434830" h="4671060" extrusionOk="0">
                  <a:moveTo>
                    <a:pt x="5867362" y="4165803"/>
                  </a:moveTo>
                  <a:lnTo>
                    <a:pt x="5866054" y="4122102"/>
                  </a:lnTo>
                  <a:lnTo>
                    <a:pt x="5861062" y="4078719"/>
                  </a:lnTo>
                  <a:lnTo>
                    <a:pt x="5852414" y="4035920"/>
                  </a:lnTo>
                  <a:lnTo>
                    <a:pt x="5840146" y="3993959"/>
                  </a:lnTo>
                  <a:lnTo>
                    <a:pt x="5824296" y="3953078"/>
                  </a:lnTo>
                  <a:lnTo>
                    <a:pt x="5804916" y="3913530"/>
                  </a:lnTo>
                  <a:lnTo>
                    <a:pt x="5782030" y="3875570"/>
                  </a:lnTo>
                  <a:lnTo>
                    <a:pt x="5755703" y="3839451"/>
                  </a:lnTo>
                  <a:lnTo>
                    <a:pt x="5725947" y="3805428"/>
                  </a:lnTo>
                  <a:lnTo>
                    <a:pt x="5692813" y="3773754"/>
                  </a:lnTo>
                  <a:lnTo>
                    <a:pt x="5656351" y="3744671"/>
                  </a:lnTo>
                  <a:lnTo>
                    <a:pt x="5355475" y="4158792"/>
                  </a:lnTo>
                  <a:lnTo>
                    <a:pt x="5355475" y="3646906"/>
                  </a:lnTo>
                  <a:lnTo>
                    <a:pt x="5305361" y="3649116"/>
                  </a:lnTo>
                  <a:lnTo>
                    <a:pt x="5256847" y="3655682"/>
                  </a:lnTo>
                  <a:lnTo>
                    <a:pt x="5210073" y="3666553"/>
                  </a:lnTo>
                  <a:lnTo>
                    <a:pt x="5165141" y="3681666"/>
                  </a:lnTo>
                  <a:lnTo>
                    <a:pt x="5122189" y="3700957"/>
                  </a:lnTo>
                  <a:lnTo>
                    <a:pt x="5081346" y="3724364"/>
                  </a:lnTo>
                  <a:lnTo>
                    <a:pt x="5042713" y="3751821"/>
                  </a:lnTo>
                  <a:lnTo>
                    <a:pt x="5006429" y="3783279"/>
                  </a:lnTo>
                  <a:lnTo>
                    <a:pt x="4972596" y="3818661"/>
                  </a:lnTo>
                  <a:lnTo>
                    <a:pt x="4941354" y="3857917"/>
                  </a:lnTo>
                  <a:lnTo>
                    <a:pt x="4915662" y="3896842"/>
                  </a:lnTo>
                  <a:lnTo>
                    <a:pt x="4893945" y="3937216"/>
                  </a:lnTo>
                  <a:lnTo>
                    <a:pt x="4876165" y="3978757"/>
                  </a:lnTo>
                  <a:lnTo>
                    <a:pt x="4862271" y="4021251"/>
                  </a:lnTo>
                  <a:lnTo>
                    <a:pt x="4852251" y="4064419"/>
                  </a:lnTo>
                  <a:lnTo>
                    <a:pt x="4846028" y="4108018"/>
                  </a:lnTo>
                  <a:lnTo>
                    <a:pt x="4843602" y="4151795"/>
                  </a:lnTo>
                  <a:lnTo>
                    <a:pt x="4844897" y="4195495"/>
                  </a:lnTo>
                  <a:lnTo>
                    <a:pt x="4849888" y="4238879"/>
                  </a:lnTo>
                  <a:lnTo>
                    <a:pt x="4858550" y="4281678"/>
                  </a:lnTo>
                  <a:lnTo>
                    <a:pt x="4870818" y="4323639"/>
                  </a:lnTo>
                  <a:lnTo>
                    <a:pt x="4886668" y="4364520"/>
                  </a:lnTo>
                  <a:lnTo>
                    <a:pt x="4906048" y="4404068"/>
                  </a:lnTo>
                  <a:lnTo>
                    <a:pt x="4928921" y="4442028"/>
                  </a:lnTo>
                  <a:lnTo>
                    <a:pt x="4955260" y="4478147"/>
                  </a:lnTo>
                  <a:lnTo>
                    <a:pt x="4985016" y="4512170"/>
                  </a:lnTo>
                  <a:lnTo>
                    <a:pt x="5018138" y="4543844"/>
                  </a:lnTo>
                  <a:lnTo>
                    <a:pt x="5054600" y="4572914"/>
                  </a:lnTo>
                  <a:lnTo>
                    <a:pt x="5093525" y="4598619"/>
                  </a:lnTo>
                  <a:lnTo>
                    <a:pt x="5133886" y="4620336"/>
                  </a:lnTo>
                  <a:lnTo>
                    <a:pt x="5175440" y="4638116"/>
                  </a:lnTo>
                  <a:lnTo>
                    <a:pt x="5217922" y="4651997"/>
                  </a:lnTo>
                  <a:lnTo>
                    <a:pt x="5261102" y="4662030"/>
                  </a:lnTo>
                  <a:lnTo>
                    <a:pt x="5304701" y="4668240"/>
                  </a:lnTo>
                  <a:lnTo>
                    <a:pt x="5348478" y="4670679"/>
                  </a:lnTo>
                  <a:lnTo>
                    <a:pt x="5392178" y="4669383"/>
                  </a:lnTo>
                  <a:lnTo>
                    <a:pt x="5435562" y="4664380"/>
                  </a:lnTo>
                  <a:lnTo>
                    <a:pt x="5478361" y="4655731"/>
                  </a:lnTo>
                  <a:lnTo>
                    <a:pt x="5520321" y="4643463"/>
                  </a:lnTo>
                  <a:lnTo>
                    <a:pt x="5561203" y="4627613"/>
                  </a:lnTo>
                  <a:lnTo>
                    <a:pt x="5600751" y="4608233"/>
                  </a:lnTo>
                  <a:lnTo>
                    <a:pt x="5638711" y="4585347"/>
                  </a:lnTo>
                  <a:lnTo>
                    <a:pt x="5674817" y="4559020"/>
                  </a:lnTo>
                  <a:lnTo>
                    <a:pt x="5708840" y="4529264"/>
                  </a:lnTo>
                  <a:lnTo>
                    <a:pt x="5740527" y="4496143"/>
                  </a:lnTo>
                  <a:lnTo>
                    <a:pt x="5769597" y="4459668"/>
                  </a:lnTo>
                  <a:lnTo>
                    <a:pt x="5795289" y="4420755"/>
                  </a:lnTo>
                  <a:lnTo>
                    <a:pt x="5817019" y="4380382"/>
                  </a:lnTo>
                  <a:lnTo>
                    <a:pt x="5834799" y="4338840"/>
                  </a:lnTo>
                  <a:lnTo>
                    <a:pt x="5848680" y="4296346"/>
                  </a:lnTo>
                  <a:lnTo>
                    <a:pt x="5858713" y="4253179"/>
                  </a:lnTo>
                  <a:lnTo>
                    <a:pt x="5864923" y="4209580"/>
                  </a:lnTo>
                  <a:lnTo>
                    <a:pt x="5867362" y="4165803"/>
                  </a:lnTo>
                  <a:close/>
                </a:path>
                <a:path w="9434830" h="4671060" extrusionOk="0">
                  <a:moveTo>
                    <a:pt x="7619174" y="4170476"/>
                  </a:moveTo>
                  <a:lnTo>
                    <a:pt x="7618323" y="4126446"/>
                  </a:lnTo>
                  <a:lnTo>
                    <a:pt x="7613624" y="4082377"/>
                  </a:lnTo>
                  <a:lnTo>
                    <a:pt x="7605027" y="4038511"/>
                  </a:lnTo>
                  <a:lnTo>
                    <a:pt x="7592441" y="3995115"/>
                  </a:lnTo>
                  <a:lnTo>
                    <a:pt x="7575804" y="3952405"/>
                  </a:lnTo>
                  <a:lnTo>
                    <a:pt x="7555039" y="3910634"/>
                  </a:lnTo>
                  <a:lnTo>
                    <a:pt x="7107339" y="4158792"/>
                  </a:lnTo>
                  <a:lnTo>
                    <a:pt x="7107339" y="3646906"/>
                  </a:lnTo>
                  <a:lnTo>
                    <a:pt x="7054393" y="3649383"/>
                  </a:lnTo>
                  <a:lnTo>
                    <a:pt x="7003694" y="3656876"/>
                  </a:lnTo>
                  <a:lnTo>
                    <a:pt x="6954660" y="3669550"/>
                  </a:lnTo>
                  <a:lnTo>
                    <a:pt x="6906679" y="3687584"/>
                  </a:lnTo>
                  <a:lnTo>
                    <a:pt x="6859168" y="3711092"/>
                  </a:lnTo>
                  <a:lnTo>
                    <a:pt x="6819430" y="3735514"/>
                  </a:lnTo>
                  <a:lnTo>
                    <a:pt x="6782689" y="3762921"/>
                  </a:lnTo>
                  <a:lnTo>
                    <a:pt x="6749021" y="3793058"/>
                  </a:lnTo>
                  <a:lnTo>
                    <a:pt x="6718478" y="3825697"/>
                  </a:lnTo>
                  <a:lnTo>
                    <a:pt x="6691147" y="3860584"/>
                  </a:lnTo>
                  <a:lnTo>
                    <a:pt x="6667093" y="3897477"/>
                  </a:lnTo>
                  <a:lnTo>
                    <a:pt x="6646380" y="3936123"/>
                  </a:lnTo>
                  <a:lnTo>
                    <a:pt x="6629095" y="3976281"/>
                  </a:lnTo>
                  <a:lnTo>
                    <a:pt x="6615290" y="4017708"/>
                  </a:lnTo>
                  <a:lnTo>
                    <a:pt x="6605041" y="4060152"/>
                  </a:lnTo>
                  <a:lnTo>
                    <a:pt x="6598425" y="4103370"/>
                  </a:lnTo>
                  <a:lnTo>
                    <a:pt x="6595504" y="4147121"/>
                  </a:lnTo>
                  <a:lnTo>
                    <a:pt x="6596354" y="4191152"/>
                  </a:lnTo>
                  <a:lnTo>
                    <a:pt x="6601053" y="4235221"/>
                  </a:lnTo>
                  <a:lnTo>
                    <a:pt x="6609651" y="4279087"/>
                  </a:lnTo>
                  <a:lnTo>
                    <a:pt x="6622237" y="4322483"/>
                  </a:lnTo>
                  <a:lnTo>
                    <a:pt x="6638874" y="4365193"/>
                  </a:lnTo>
                  <a:lnTo>
                    <a:pt x="6659626" y="4406951"/>
                  </a:lnTo>
                  <a:lnTo>
                    <a:pt x="6684048" y="4446689"/>
                  </a:lnTo>
                  <a:lnTo>
                    <a:pt x="6711455" y="4483443"/>
                  </a:lnTo>
                  <a:lnTo>
                    <a:pt x="6741604" y="4517110"/>
                  </a:lnTo>
                  <a:lnTo>
                    <a:pt x="6774243" y="4547654"/>
                  </a:lnTo>
                  <a:lnTo>
                    <a:pt x="6809130" y="4574984"/>
                  </a:lnTo>
                  <a:lnTo>
                    <a:pt x="6846011" y="4599051"/>
                  </a:lnTo>
                  <a:lnTo>
                    <a:pt x="6884670" y="4619752"/>
                  </a:lnTo>
                  <a:lnTo>
                    <a:pt x="6924827" y="4637049"/>
                  </a:lnTo>
                  <a:lnTo>
                    <a:pt x="6966255" y="4650854"/>
                  </a:lnTo>
                  <a:lnTo>
                    <a:pt x="7008698" y="4661103"/>
                  </a:lnTo>
                  <a:lnTo>
                    <a:pt x="7051916" y="4667720"/>
                  </a:lnTo>
                  <a:lnTo>
                    <a:pt x="7095668" y="4670628"/>
                  </a:lnTo>
                  <a:lnTo>
                    <a:pt x="7139699" y="4669777"/>
                  </a:lnTo>
                  <a:lnTo>
                    <a:pt x="7183768" y="4665091"/>
                  </a:lnTo>
                  <a:lnTo>
                    <a:pt x="7227621" y="4656493"/>
                  </a:lnTo>
                  <a:lnTo>
                    <a:pt x="7271029" y="4643907"/>
                  </a:lnTo>
                  <a:lnTo>
                    <a:pt x="7313739" y="4627270"/>
                  </a:lnTo>
                  <a:lnTo>
                    <a:pt x="7355497" y="4606506"/>
                  </a:lnTo>
                  <a:lnTo>
                    <a:pt x="7395235" y="4582096"/>
                  </a:lnTo>
                  <a:lnTo>
                    <a:pt x="7431976" y="4554690"/>
                  </a:lnTo>
                  <a:lnTo>
                    <a:pt x="7465657" y="4524540"/>
                  </a:lnTo>
                  <a:lnTo>
                    <a:pt x="7496200" y="4491901"/>
                  </a:lnTo>
                  <a:lnTo>
                    <a:pt x="7523531" y="4457014"/>
                  </a:lnTo>
                  <a:lnTo>
                    <a:pt x="7547584" y="4420120"/>
                  </a:lnTo>
                  <a:lnTo>
                    <a:pt x="7568298" y="4381474"/>
                  </a:lnTo>
                  <a:lnTo>
                    <a:pt x="7585596" y="4341317"/>
                  </a:lnTo>
                  <a:lnTo>
                    <a:pt x="7599388" y="4299890"/>
                  </a:lnTo>
                  <a:lnTo>
                    <a:pt x="7609637" y="4257446"/>
                  </a:lnTo>
                  <a:lnTo>
                    <a:pt x="7616253" y="4214228"/>
                  </a:lnTo>
                  <a:lnTo>
                    <a:pt x="7619174" y="4170476"/>
                  </a:lnTo>
                  <a:close/>
                </a:path>
                <a:path w="9434830" h="4671060" extrusionOk="0">
                  <a:moveTo>
                    <a:pt x="9434385" y="4140936"/>
                  </a:moveTo>
                  <a:lnTo>
                    <a:pt x="9431007" y="4097401"/>
                  </a:lnTo>
                  <a:lnTo>
                    <a:pt x="9423946" y="4054246"/>
                  </a:lnTo>
                  <a:lnTo>
                    <a:pt x="9413202" y="4011739"/>
                  </a:lnTo>
                  <a:lnTo>
                    <a:pt x="9398787" y="3970134"/>
                  </a:lnTo>
                  <a:lnTo>
                    <a:pt x="9380703" y="3929672"/>
                  </a:lnTo>
                  <a:lnTo>
                    <a:pt x="9358960" y="3890607"/>
                  </a:lnTo>
                  <a:lnTo>
                    <a:pt x="9333586" y="3853218"/>
                  </a:lnTo>
                  <a:lnTo>
                    <a:pt x="9304553" y="3817734"/>
                  </a:lnTo>
                  <a:lnTo>
                    <a:pt x="9271914" y="3784422"/>
                  </a:lnTo>
                  <a:lnTo>
                    <a:pt x="8922817" y="4158792"/>
                  </a:lnTo>
                  <a:lnTo>
                    <a:pt x="8922817" y="3646906"/>
                  </a:lnTo>
                  <a:lnTo>
                    <a:pt x="8874557" y="3648951"/>
                  </a:lnTo>
                  <a:lnTo>
                    <a:pt x="8827833" y="3655072"/>
                  </a:lnTo>
                  <a:lnTo>
                    <a:pt x="8782698" y="3665220"/>
                  </a:lnTo>
                  <a:lnTo>
                    <a:pt x="8739213" y="3679406"/>
                  </a:lnTo>
                  <a:lnTo>
                    <a:pt x="8697417" y="3697567"/>
                  </a:lnTo>
                  <a:lnTo>
                    <a:pt x="8657399" y="3719715"/>
                  </a:lnTo>
                  <a:lnTo>
                    <a:pt x="8619185" y="3745801"/>
                  </a:lnTo>
                  <a:lnTo>
                    <a:pt x="8582850" y="3775799"/>
                  </a:lnTo>
                  <a:lnTo>
                    <a:pt x="8548446" y="3809695"/>
                  </a:lnTo>
                  <a:lnTo>
                    <a:pt x="8518195" y="3845204"/>
                  </a:lnTo>
                  <a:lnTo>
                    <a:pt x="8491728" y="3882618"/>
                  </a:lnTo>
                  <a:lnTo>
                    <a:pt x="8469008" y="3921696"/>
                  </a:lnTo>
                  <a:lnTo>
                    <a:pt x="8450047" y="3962171"/>
                  </a:lnTo>
                  <a:lnTo>
                    <a:pt x="8434832" y="4003789"/>
                  </a:lnTo>
                  <a:lnTo>
                    <a:pt x="8423351" y="4046309"/>
                  </a:lnTo>
                  <a:lnTo>
                    <a:pt x="8415604" y="4089463"/>
                  </a:lnTo>
                  <a:lnTo>
                    <a:pt x="8411565" y="4132999"/>
                  </a:lnTo>
                  <a:lnTo>
                    <a:pt x="8411235" y="4176661"/>
                  </a:lnTo>
                  <a:lnTo>
                    <a:pt x="8414613" y="4220197"/>
                  </a:lnTo>
                  <a:lnTo>
                    <a:pt x="8421675" y="4263352"/>
                  </a:lnTo>
                  <a:lnTo>
                    <a:pt x="8432419" y="4305859"/>
                  </a:lnTo>
                  <a:lnTo>
                    <a:pt x="8446833" y="4347464"/>
                  </a:lnTo>
                  <a:lnTo>
                    <a:pt x="8464918" y="4387926"/>
                  </a:lnTo>
                  <a:lnTo>
                    <a:pt x="8486648" y="4426991"/>
                  </a:lnTo>
                  <a:lnTo>
                    <a:pt x="8512035" y="4464380"/>
                  </a:lnTo>
                  <a:lnTo>
                    <a:pt x="8541055" y="4499864"/>
                  </a:lnTo>
                  <a:lnTo>
                    <a:pt x="8573706" y="4533163"/>
                  </a:lnTo>
                  <a:lnTo>
                    <a:pt x="8609203" y="4563415"/>
                  </a:lnTo>
                  <a:lnTo>
                    <a:pt x="8646617" y="4589894"/>
                  </a:lnTo>
                  <a:lnTo>
                    <a:pt x="8685695" y="4612602"/>
                  </a:lnTo>
                  <a:lnTo>
                    <a:pt x="8726170" y="4631563"/>
                  </a:lnTo>
                  <a:lnTo>
                    <a:pt x="8767801" y="4646777"/>
                  </a:lnTo>
                  <a:lnTo>
                    <a:pt x="8810320" y="4658258"/>
                  </a:lnTo>
                  <a:lnTo>
                    <a:pt x="8853475" y="4666005"/>
                  </a:lnTo>
                  <a:lnTo>
                    <a:pt x="8897010" y="4670044"/>
                  </a:lnTo>
                  <a:lnTo>
                    <a:pt x="8940673" y="4670374"/>
                  </a:lnTo>
                  <a:lnTo>
                    <a:pt x="8984209" y="4666996"/>
                  </a:lnTo>
                  <a:lnTo>
                    <a:pt x="9027363" y="4659935"/>
                  </a:lnTo>
                  <a:lnTo>
                    <a:pt x="9069870" y="4649190"/>
                  </a:lnTo>
                  <a:lnTo>
                    <a:pt x="9111475" y="4634776"/>
                  </a:lnTo>
                  <a:lnTo>
                    <a:pt x="9151950" y="4616691"/>
                  </a:lnTo>
                  <a:lnTo>
                    <a:pt x="9191003" y="4594961"/>
                  </a:lnTo>
                  <a:lnTo>
                    <a:pt x="9228391" y="4569574"/>
                  </a:lnTo>
                  <a:lnTo>
                    <a:pt x="9263875" y="4540555"/>
                  </a:lnTo>
                  <a:lnTo>
                    <a:pt x="9297187" y="4507903"/>
                  </a:lnTo>
                  <a:lnTo>
                    <a:pt x="9327426" y="4472406"/>
                  </a:lnTo>
                  <a:lnTo>
                    <a:pt x="9353906" y="4434992"/>
                  </a:lnTo>
                  <a:lnTo>
                    <a:pt x="9376613" y="4395914"/>
                  </a:lnTo>
                  <a:lnTo>
                    <a:pt x="9395574" y="4355439"/>
                  </a:lnTo>
                  <a:lnTo>
                    <a:pt x="9410789" y="4313809"/>
                  </a:lnTo>
                  <a:lnTo>
                    <a:pt x="9422270" y="4271289"/>
                  </a:lnTo>
                  <a:lnTo>
                    <a:pt x="9430017" y="4228135"/>
                  </a:lnTo>
                  <a:lnTo>
                    <a:pt x="9434055" y="4184599"/>
                  </a:lnTo>
                  <a:lnTo>
                    <a:pt x="9434385" y="4140936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1047478" y="632864"/>
              <a:ext cx="926811" cy="893022"/>
            </a:xfrm>
            <a:custGeom>
              <a:avLst/>
              <a:gdLst/>
              <a:ahLst/>
              <a:cxnLst/>
              <a:rect l="l" t="t" r="r" b="b"/>
              <a:pathLst>
                <a:path w="1024255" h="1024255" extrusionOk="0">
                  <a:moveTo>
                    <a:pt x="511886" y="0"/>
                  </a:moveTo>
                  <a:lnTo>
                    <a:pt x="511886" y="511886"/>
                  </a:lnTo>
                  <a:lnTo>
                    <a:pt x="97764" y="211010"/>
                  </a:lnTo>
                  <a:lnTo>
                    <a:pt x="67442" y="257207"/>
                  </a:lnTo>
                  <a:lnTo>
                    <a:pt x="42875" y="304543"/>
                  </a:lnTo>
                  <a:lnTo>
                    <a:pt x="23955" y="353347"/>
                  </a:lnTo>
                  <a:lnTo>
                    <a:pt x="10574" y="403951"/>
                  </a:lnTo>
                  <a:lnTo>
                    <a:pt x="2625" y="456687"/>
                  </a:lnTo>
                  <a:lnTo>
                    <a:pt x="0" y="511886"/>
                  </a:lnTo>
                  <a:lnTo>
                    <a:pt x="2091" y="558477"/>
                  </a:lnTo>
                  <a:lnTo>
                    <a:pt x="8247" y="603897"/>
                  </a:lnTo>
                  <a:lnTo>
                    <a:pt x="18285" y="647964"/>
                  </a:lnTo>
                  <a:lnTo>
                    <a:pt x="32025" y="690497"/>
                  </a:lnTo>
                  <a:lnTo>
                    <a:pt x="49286" y="731317"/>
                  </a:lnTo>
                  <a:lnTo>
                    <a:pt x="69888" y="770242"/>
                  </a:lnTo>
                  <a:lnTo>
                    <a:pt x="93650" y="807092"/>
                  </a:lnTo>
                  <a:lnTo>
                    <a:pt x="120390" y="841685"/>
                  </a:lnTo>
                  <a:lnTo>
                    <a:pt x="149929" y="873842"/>
                  </a:lnTo>
                  <a:lnTo>
                    <a:pt x="182086" y="903381"/>
                  </a:lnTo>
                  <a:lnTo>
                    <a:pt x="216679" y="930122"/>
                  </a:lnTo>
                  <a:lnTo>
                    <a:pt x="253529" y="953883"/>
                  </a:lnTo>
                  <a:lnTo>
                    <a:pt x="292454" y="974485"/>
                  </a:lnTo>
                  <a:lnTo>
                    <a:pt x="333274" y="991746"/>
                  </a:lnTo>
                  <a:lnTo>
                    <a:pt x="375808" y="1005486"/>
                  </a:lnTo>
                  <a:lnTo>
                    <a:pt x="419875" y="1015525"/>
                  </a:lnTo>
                  <a:lnTo>
                    <a:pt x="465294" y="1021680"/>
                  </a:lnTo>
                  <a:lnTo>
                    <a:pt x="511886" y="1023772"/>
                  </a:lnTo>
                  <a:lnTo>
                    <a:pt x="558477" y="1021680"/>
                  </a:lnTo>
                  <a:lnTo>
                    <a:pt x="603897" y="1015525"/>
                  </a:lnTo>
                  <a:lnTo>
                    <a:pt x="647964" y="1005486"/>
                  </a:lnTo>
                  <a:lnTo>
                    <a:pt x="690497" y="991746"/>
                  </a:lnTo>
                  <a:lnTo>
                    <a:pt x="731317" y="974485"/>
                  </a:lnTo>
                  <a:lnTo>
                    <a:pt x="770242" y="953883"/>
                  </a:lnTo>
                  <a:lnTo>
                    <a:pt x="807092" y="930122"/>
                  </a:lnTo>
                  <a:lnTo>
                    <a:pt x="841685" y="903381"/>
                  </a:lnTo>
                  <a:lnTo>
                    <a:pt x="873842" y="873842"/>
                  </a:lnTo>
                  <a:lnTo>
                    <a:pt x="903381" y="841685"/>
                  </a:lnTo>
                  <a:lnTo>
                    <a:pt x="930122" y="807092"/>
                  </a:lnTo>
                  <a:lnTo>
                    <a:pt x="953883" y="770242"/>
                  </a:lnTo>
                  <a:lnTo>
                    <a:pt x="974485" y="731317"/>
                  </a:lnTo>
                  <a:lnTo>
                    <a:pt x="991746" y="690497"/>
                  </a:lnTo>
                  <a:lnTo>
                    <a:pt x="1005486" y="647964"/>
                  </a:lnTo>
                  <a:lnTo>
                    <a:pt x="1015525" y="603897"/>
                  </a:lnTo>
                  <a:lnTo>
                    <a:pt x="1021680" y="558477"/>
                  </a:lnTo>
                  <a:lnTo>
                    <a:pt x="1023772" y="511886"/>
                  </a:lnTo>
                  <a:lnTo>
                    <a:pt x="1021680" y="465294"/>
                  </a:lnTo>
                  <a:lnTo>
                    <a:pt x="1015525" y="419875"/>
                  </a:lnTo>
                  <a:lnTo>
                    <a:pt x="1005486" y="375808"/>
                  </a:lnTo>
                  <a:lnTo>
                    <a:pt x="991746" y="333274"/>
                  </a:lnTo>
                  <a:lnTo>
                    <a:pt x="974485" y="292454"/>
                  </a:lnTo>
                  <a:lnTo>
                    <a:pt x="953883" y="253529"/>
                  </a:lnTo>
                  <a:lnTo>
                    <a:pt x="930122" y="216679"/>
                  </a:lnTo>
                  <a:lnTo>
                    <a:pt x="903381" y="182086"/>
                  </a:lnTo>
                  <a:lnTo>
                    <a:pt x="873842" y="149929"/>
                  </a:lnTo>
                  <a:lnTo>
                    <a:pt x="841685" y="120390"/>
                  </a:lnTo>
                  <a:lnTo>
                    <a:pt x="807092" y="93650"/>
                  </a:lnTo>
                  <a:lnTo>
                    <a:pt x="770242" y="69888"/>
                  </a:lnTo>
                  <a:lnTo>
                    <a:pt x="731317" y="49286"/>
                  </a:lnTo>
                  <a:lnTo>
                    <a:pt x="690497" y="32025"/>
                  </a:lnTo>
                  <a:lnTo>
                    <a:pt x="647964" y="18285"/>
                  </a:lnTo>
                  <a:lnTo>
                    <a:pt x="603897" y="8247"/>
                  </a:lnTo>
                  <a:lnTo>
                    <a:pt x="558477" y="2091"/>
                  </a:lnTo>
                  <a:lnTo>
                    <a:pt x="511886" y="0"/>
                  </a:lnTo>
                  <a:close/>
                </a:path>
              </a:pathLst>
            </a:custGeom>
            <a:solidFill>
              <a:srgbClr val="004D7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2734535" y="560774"/>
              <a:ext cx="760095" cy="1024255"/>
            </a:xfrm>
            <a:custGeom>
              <a:avLst/>
              <a:gdLst/>
              <a:ahLst/>
              <a:cxnLst/>
              <a:rect l="l" t="t" r="r" b="b"/>
              <a:pathLst>
                <a:path w="760095" h="1024255" extrusionOk="0">
                  <a:moveTo>
                    <a:pt x="511830" y="0"/>
                  </a:moveTo>
                  <a:lnTo>
                    <a:pt x="458880" y="2464"/>
                  </a:lnTo>
                  <a:lnTo>
                    <a:pt x="408186" y="9960"/>
                  </a:lnTo>
                  <a:lnTo>
                    <a:pt x="359151" y="22642"/>
                  </a:lnTo>
                  <a:lnTo>
                    <a:pt x="311179" y="40666"/>
                  </a:lnTo>
                  <a:lnTo>
                    <a:pt x="263672" y="64185"/>
                  </a:lnTo>
                  <a:lnTo>
                    <a:pt x="223935" y="88603"/>
                  </a:lnTo>
                  <a:lnTo>
                    <a:pt x="187193" y="116007"/>
                  </a:lnTo>
                  <a:lnTo>
                    <a:pt x="153516" y="146150"/>
                  </a:lnTo>
                  <a:lnTo>
                    <a:pt x="122975" y="178788"/>
                  </a:lnTo>
                  <a:lnTo>
                    <a:pt x="95641" y="213675"/>
                  </a:lnTo>
                  <a:lnTo>
                    <a:pt x="71584" y="250565"/>
                  </a:lnTo>
                  <a:lnTo>
                    <a:pt x="50874" y="289212"/>
                  </a:lnTo>
                  <a:lnTo>
                    <a:pt x="33582" y="329370"/>
                  </a:lnTo>
                  <a:lnTo>
                    <a:pt x="19778" y="370795"/>
                  </a:lnTo>
                  <a:lnTo>
                    <a:pt x="9533" y="413240"/>
                  </a:lnTo>
                  <a:lnTo>
                    <a:pt x="2916" y="456459"/>
                  </a:lnTo>
                  <a:lnTo>
                    <a:pt x="0" y="500207"/>
                  </a:lnTo>
                  <a:lnTo>
                    <a:pt x="852" y="544239"/>
                  </a:lnTo>
                  <a:lnTo>
                    <a:pt x="5546" y="588308"/>
                  </a:lnTo>
                  <a:lnTo>
                    <a:pt x="14150" y="632168"/>
                  </a:lnTo>
                  <a:lnTo>
                    <a:pt x="26735" y="675575"/>
                  </a:lnTo>
                  <a:lnTo>
                    <a:pt x="43371" y="718282"/>
                  </a:lnTo>
                  <a:lnTo>
                    <a:pt x="64130" y="760044"/>
                  </a:lnTo>
                  <a:lnTo>
                    <a:pt x="88548" y="799781"/>
                  </a:lnTo>
                  <a:lnTo>
                    <a:pt x="115951" y="836523"/>
                  </a:lnTo>
                  <a:lnTo>
                    <a:pt x="146095" y="870200"/>
                  </a:lnTo>
                  <a:lnTo>
                    <a:pt x="178733" y="900741"/>
                  </a:lnTo>
                  <a:lnTo>
                    <a:pt x="213620" y="928075"/>
                  </a:lnTo>
                  <a:lnTo>
                    <a:pt x="250509" y="952132"/>
                  </a:lnTo>
                  <a:lnTo>
                    <a:pt x="289156" y="972842"/>
                  </a:lnTo>
                  <a:lnTo>
                    <a:pt x="329315" y="990135"/>
                  </a:lnTo>
                  <a:lnTo>
                    <a:pt x="370740" y="1003939"/>
                  </a:lnTo>
                  <a:lnTo>
                    <a:pt x="413184" y="1014185"/>
                  </a:lnTo>
                  <a:lnTo>
                    <a:pt x="456404" y="1020802"/>
                  </a:lnTo>
                  <a:lnTo>
                    <a:pt x="500152" y="1023720"/>
                  </a:lnTo>
                  <a:lnTo>
                    <a:pt x="544183" y="1022868"/>
                  </a:lnTo>
                  <a:lnTo>
                    <a:pt x="588252" y="1018176"/>
                  </a:lnTo>
                  <a:lnTo>
                    <a:pt x="632113" y="1009574"/>
                  </a:lnTo>
                  <a:lnTo>
                    <a:pt x="675519" y="996990"/>
                  </a:lnTo>
                  <a:lnTo>
                    <a:pt x="718226" y="980355"/>
                  </a:lnTo>
                  <a:lnTo>
                    <a:pt x="759988" y="959599"/>
                  </a:lnTo>
                  <a:lnTo>
                    <a:pt x="511830" y="511886"/>
                  </a:lnTo>
                  <a:lnTo>
                    <a:pt x="511830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3246364" y="560774"/>
              <a:ext cx="512445" cy="960119"/>
            </a:xfrm>
            <a:custGeom>
              <a:avLst/>
              <a:gdLst/>
              <a:ahLst/>
              <a:cxnLst/>
              <a:rect l="l" t="t" r="r" b="b"/>
              <a:pathLst>
                <a:path w="512445" h="960119" extrusionOk="0">
                  <a:moveTo>
                    <a:pt x="0" y="0"/>
                  </a:moveTo>
                  <a:lnTo>
                    <a:pt x="0" y="511886"/>
                  </a:lnTo>
                  <a:lnTo>
                    <a:pt x="248158" y="959599"/>
                  </a:lnTo>
                  <a:lnTo>
                    <a:pt x="292200" y="932496"/>
                  </a:lnTo>
                  <a:lnTo>
                    <a:pt x="332539" y="902145"/>
                  </a:lnTo>
                  <a:lnTo>
                    <a:pt x="369074" y="868722"/>
                  </a:lnTo>
                  <a:lnTo>
                    <a:pt x="401698" y="832403"/>
                  </a:lnTo>
                  <a:lnTo>
                    <a:pt x="430309" y="793364"/>
                  </a:lnTo>
                  <a:lnTo>
                    <a:pt x="454803" y="751782"/>
                  </a:lnTo>
                  <a:lnTo>
                    <a:pt x="475076" y="707833"/>
                  </a:lnTo>
                  <a:lnTo>
                    <a:pt x="491025" y="661692"/>
                  </a:lnTo>
                  <a:lnTo>
                    <a:pt x="502545" y="613536"/>
                  </a:lnTo>
                  <a:lnTo>
                    <a:pt x="509533" y="563542"/>
                  </a:lnTo>
                  <a:lnTo>
                    <a:pt x="511886" y="511886"/>
                  </a:lnTo>
                  <a:lnTo>
                    <a:pt x="509794" y="465294"/>
                  </a:lnTo>
                  <a:lnTo>
                    <a:pt x="503638" y="419875"/>
                  </a:lnTo>
                  <a:lnTo>
                    <a:pt x="493600" y="375808"/>
                  </a:lnTo>
                  <a:lnTo>
                    <a:pt x="479860" y="333274"/>
                  </a:lnTo>
                  <a:lnTo>
                    <a:pt x="462599" y="292454"/>
                  </a:lnTo>
                  <a:lnTo>
                    <a:pt x="441997" y="253529"/>
                  </a:lnTo>
                  <a:lnTo>
                    <a:pt x="418236" y="216679"/>
                  </a:lnTo>
                  <a:lnTo>
                    <a:pt x="391495" y="182086"/>
                  </a:lnTo>
                  <a:lnTo>
                    <a:pt x="361956" y="149929"/>
                  </a:lnTo>
                  <a:lnTo>
                    <a:pt x="329799" y="120390"/>
                  </a:lnTo>
                  <a:lnTo>
                    <a:pt x="295206" y="93650"/>
                  </a:lnTo>
                  <a:lnTo>
                    <a:pt x="258356" y="69888"/>
                  </a:lnTo>
                  <a:lnTo>
                    <a:pt x="219431" y="49286"/>
                  </a:lnTo>
                  <a:lnTo>
                    <a:pt x="178611" y="32025"/>
                  </a:lnTo>
                  <a:lnTo>
                    <a:pt x="136077" y="18285"/>
                  </a:lnTo>
                  <a:lnTo>
                    <a:pt x="92010" y="8247"/>
                  </a:lnTo>
                  <a:lnTo>
                    <a:pt x="46591" y="20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98D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4441993" y="560823"/>
              <a:ext cx="512445" cy="760095"/>
            </a:xfrm>
            <a:custGeom>
              <a:avLst/>
              <a:gdLst/>
              <a:ahLst/>
              <a:cxnLst/>
              <a:rect l="l" t="t" r="r" b="b"/>
              <a:pathLst>
                <a:path w="512445" h="760095" extrusionOk="0">
                  <a:moveTo>
                    <a:pt x="511834" y="0"/>
                  </a:moveTo>
                  <a:lnTo>
                    <a:pt x="458884" y="2464"/>
                  </a:lnTo>
                  <a:lnTo>
                    <a:pt x="408190" y="9960"/>
                  </a:lnTo>
                  <a:lnTo>
                    <a:pt x="359155" y="22642"/>
                  </a:lnTo>
                  <a:lnTo>
                    <a:pt x="311182" y="40666"/>
                  </a:lnTo>
                  <a:lnTo>
                    <a:pt x="263676" y="64185"/>
                  </a:lnTo>
                  <a:lnTo>
                    <a:pt x="223939" y="88603"/>
                  </a:lnTo>
                  <a:lnTo>
                    <a:pt x="187196" y="116007"/>
                  </a:lnTo>
                  <a:lnTo>
                    <a:pt x="153520" y="146150"/>
                  </a:lnTo>
                  <a:lnTo>
                    <a:pt x="122979" y="178788"/>
                  </a:lnTo>
                  <a:lnTo>
                    <a:pt x="95645" y="213675"/>
                  </a:lnTo>
                  <a:lnTo>
                    <a:pt x="71588" y="250565"/>
                  </a:lnTo>
                  <a:lnTo>
                    <a:pt x="50877" y="289212"/>
                  </a:lnTo>
                  <a:lnTo>
                    <a:pt x="33585" y="329370"/>
                  </a:lnTo>
                  <a:lnTo>
                    <a:pt x="19780" y="370795"/>
                  </a:lnTo>
                  <a:lnTo>
                    <a:pt x="9534" y="413240"/>
                  </a:lnTo>
                  <a:lnTo>
                    <a:pt x="2917" y="456459"/>
                  </a:lnTo>
                  <a:lnTo>
                    <a:pt x="0" y="500207"/>
                  </a:lnTo>
                  <a:lnTo>
                    <a:pt x="851" y="544239"/>
                  </a:lnTo>
                  <a:lnTo>
                    <a:pt x="5543" y="588308"/>
                  </a:lnTo>
                  <a:lnTo>
                    <a:pt x="14146" y="632168"/>
                  </a:lnTo>
                  <a:lnTo>
                    <a:pt x="26729" y="675575"/>
                  </a:lnTo>
                  <a:lnTo>
                    <a:pt x="43364" y="718282"/>
                  </a:lnTo>
                  <a:lnTo>
                    <a:pt x="64121" y="760044"/>
                  </a:lnTo>
                  <a:lnTo>
                    <a:pt x="511834" y="511886"/>
                  </a:lnTo>
                  <a:lnTo>
                    <a:pt x="511834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4506114" y="560823"/>
              <a:ext cx="960119" cy="1024255"/>
            </a:xfrm>
            <a:custGeom>
              <a:avLst/>
              <a:gdLst/>
              <a:ahLst/>
              <a:cxnLst/>
              <a:rect l="l" t="t" r="r" b="b"/>
              <a:pathLst>
                <a:path w="960119" h="1024255" extrusionOk="0">
                  <a:moveTo>
                    <a:pt x="447713" y="0"/>
                  </a:moveTo>
                  <a:lnTo>
                    <a:pt x="447713" y="511886"/>
                  </a:lnTo>
                  <a:lnTo>
                    <a:pt x="0" y="760044"/>
                  </a:lnTo>
                  <a:lnTo>
                    <a:pt x="27102" y="804086"/>
                  </a:lnTo>
                  <a:lnTo>
                    <a:pt x="57453" y="844426"/>
                  </a:lnTo>
                  <a:lnTo>
                    <a:pt x="90876" y="880960"/>
                  </a:lnTo>
                  <a:lnTo>
                    <a:pt x="127195" y="913584"/>
                  </a:lnTo>
                  <a:lnTo>
                    <a:pt x="166234" y="942195"/>
                  </a:lnTo>
                  <a:lnTo>
                    <a:pt x="207816" y="966689"/>
                  </a:lnTo>
                  <a:lnTo>
                    <a:pt x="251766" y="986962"/>
                  </a:lnTo>
                  <a:lnTo>
                    <a:pt x="297906" y="1002911"/>
                  </a:lnTo>
                  <a:lnTo>
                    <a:pt x="346062" y="1014431"/>
                  </a:lnTo>
                  <a:lnTo>
                    <a:pt x="396056" y="1021419"/>
                  </a:lnTo>
                  <a:lnTo>
                    <a:pt x="447713" y="1023772"/>
                  </a:lnTo>
                  <a:lnTo>
                    <a:pt x="494304" y="1021680"/>
                  </a:lnTo>
                  <a:lnTo>
                    <a:pt x="539723" y="1015525"/>
                  </a:lnTo>
                  <a:lnTo>
                    <a:pt x="583791" y="1005486"/>
                  </a:lnTo>
                  <a:lnTo>
                    <a:pt x="626324" y="991746"/>
                  </a:lnTo>
                  <a:lnTo>
                    <a:pt x="667144" y="974485"/>
                  </a:lnTo>
                  <a:lnTo>
                    <a:pt x="706069" y="953883"/>
                  </a:lnTo>
                  <a:lnTo>
                    <a:pt x="742919" y="930122"/>
                  </a:lnTo>
                  <a:lnTo>
                    <a:pt x="777512" y="903381"/>
                  </a:lnTo>
                  <a:lnTo>
                    <a:pt x="809669" y="873842"/>
                  </a:lnTo>
                  <a:lnTo>
                    <a:pt x="839208" y="841685"/>
                  </a:lnTo>
                  <a:lnTo>
                    <a:pt x="865949" y="807092"/>
                  </a:lnTo>
                  <a:lnTo>
                    <a:pt x="889710" y="770242"/>
                  </a:lnTo>
                  <a:lnTo>
                    <a:pt x="910312" y="731317"/>
                  </a:lnTo>
                  <a:lnTo>
                    <a:pt x="927573" y="690497"/>
                  </a:lnTo>
                  <a:lnTo>
                    <a:pt x="941313" y="647964"/>
                  </a:lnTo>
                  <a:lnTo>
                    <a:pt x="951351" y="603897"/>
                  </a:lnTo>
                  <a:lnTo>
                    <a:pt x="957507" y="558477"/>
                  </a:lnTo>
                  <a:lnTo>
                    <a:pt x="959599" y="511886"/>
                  </a:lnTo>
                  <a:lnTo>
                    <a:pt x="957507" y="465294"/>
                  </a:lnTo>
                  <a:lnTo>
                    <a:pt x="951351" y="419875"/>
                  </a:lnTo>
                  <a:lnTo>
                    <a:pt x="941313" y="375808"/>
                  </a:lnTo>
                  <a:lnTo>
                    <a:pt x="927573" y="333274"/>
                  </a:lnTo>
                  <a:lnTo>
                    <a:pt x="910312" y="292454"/>
                  </a:lnTo>
                  <a:lnTo>
                    <a:pt x="889710" y="253529"/>
                  </a:lnTo>
                  <a:lnTo>
                    <a:pt x="865949" y="216679"/>
                  </a:lnTo>
                  <a:lnTo>
                    <a:pt x="839208" y="182086"/>
                  </a:lnTo>
                  <a:lnTo>
                    <a:pt x="809669" y="149929"/>
                  </a:lnTo>
                  <a:lnTo>
                    <a:pt x="777512" y="120390"/>
                  </a:lnTo>
                  <a:lnTo>
                    <a:pt x="742919" y="93650"/>
                  </a:lnTo>
                  <a:lnTo>
                    <a:pt x="706069" y="69888"/>
                  </a:lnTo>
                  <a:lnTo>
                    <a:pt x="667144" y="49286"/>
                  </a:lnTo>
                  <a:lnTo>
                    <a:pt x="626324" y="32025"/>
                  </a:lnTo>
                  <a:lnTo>
                    <a:pt x="583791" y="18285"/>
                  </a:lnTo>
                  <a:lnTo>
                    <a:pt x="539723" y="8247"/>
                  </a:lnTo>
                  <a:lnTo>
                    <a:pt x="494304" y="2091"/>
                  </a:lnTo>
                  <a:lnTo>
                    <a:pt x="447713" y="0"/>
                  </a:lnTo>
                  <a:close/>
                </a:path>
              </a:pathLst>
            </a:custGeom>
            <a:solidFill>
              <a:srgbClr val="70B8E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6216643" y="560764"/>
              <a:ext cx="1024255" cy="1024255"/>
            </a:xfrm>
            <a:custGeom>
              <a:avLst/>
              <a:gdLst/>
              <a:ahLst/>
              <a:cxnLst/>
              <a:rect l="l" t="t" r="r" b="b"/>
              <a:pathLst>
                <a:path w="1024255" h="1024255" extrusionOk="0">
                  <a:moveTo>
                    <a:pt x="511977" y="0"/>
                  </a:moveTo>
                  <a:lnTo>
                    <a:pt x="465072" y="2056"/>
                  </a:lnTo>
                  <a:lnTo>
                    <a:pt x="419282" y="8242"/>
                  </a:lnTo>
                  <a:lnTo>
                    <a:pt x="374505" y="18579"/>
                  </a:lnTo>
                  <a:lnTo>
                    <a:pt x="330638" y="33092"/>
                  </a:lnTo>
                  <a:lnTo>
                    <a:pt x="287580" y="51803"/>
                  </a:lnTo>
                  <a:lnTo>
                    <a:pt x="246620" y="74109"/>
                  </a:lnTo>
                  <a:lnTo>
                    <a:pt x="208494" y="99553"/>
                  </a:lnTo>
                  <a:lnTo>
                    <a:pt x="173286" y="127894"/>
                  </a:lnTo>
                  <a:lnTo>
                    <a:pt x="141080" y="158890"/>
                  </a:lnTo>
                  <a:lnTo>
                    <a:pt x="111958" y="192299"/>
                  </a:lnTo>
                  <a:lnTo>
                    <a:pt x="86003" y="227880"/>
                  </a:lnTo>
                  <a:lnTo>
                    <a:pt x="63299" y="265391"/>
                  </a:lnTo>
                  <a:lnTo>
                    <a:pt x="43929" y="304590"/>
                  </a:lnTo>
                  <a:lnTo>
                    <a:pt x="27977" y="345236"/>
                  </a:lnTo>
                  <a:lnTo>
                    <a:pt x="15524" y="387087"/>
                  </a:lnTo>
                  <a:lnTo>
                    <a:pt x="6655" y="429902"/>
                  </a:lnTo>
                  <a:lnTo>
                    <a:pt x="1452" y="473438"/>
                  </a:lnTo>
                  <a:lnTo>
                    <a:pt x="0" y="517455"/>
                  </a:lnTo>
                  <a:lnTo>
                    <a:pt x="2380" y="561710"/>
                  </a:lnTo>
                  <a:lnTo>
                    <a:pt x="8676" y="605961"/>
                  </a:lnTo>
                  <a:lnTo>
                    <a:pt x="18972" y="649969"/>
                  </a:lnTo>
                  <a:lnTo>
                    <a:pt x="33350" y="693489"/>
                  </a:lnTo>
                  <a:lnTo>
                    <a:pt x="51894" y="736282"/>
                  </a:lnTo>
                  <a:lnTo>
                    <a:pt x="74200" y="777243"/>
                  </a:lnTo>
                  <a:lnTo>
                    <a:pt x="99644" y="815368"/>
                  </a:lnTo>
                  <a:lnTo>
                    <a:pt x="127985" y="850576"/>
                  </a:lnTo>
                  <a:lnTo>
                    <a:pt x="158981" y="882783"/>
                  </a:lnTo>
                  <a:lnTo>
                    <a:pt x="192390" y="911905"/>
                  </a:lnTo>
                  <a:lnTo>
                    <a:pt x="227971" y="937859"/>
                  </a:lnTo>
                  <a:lnTo>
                    <a:pt x="265482" y="960563"/>
                  </a:lnTo>
                  <a:lnTo>
                    <a:pt x="304681" y="979933"/>
                  </a:lnTo>
                  <a:lnTo>
                    <a:pt x="345327" y="995886"/>
                  </a:lnTo>
                  <a:lnTo>
                    <a:pt x="387178" y="1008338"/>
                  </a:lnTo>
                  <a:lnTo>
                    <a:pt x="429993" y="1017208"/>
                  </a:lnTo>
                  <a:lnTo>
                    <a:pt x="473529" y="1022410"/>
                  </a:lnTo>
                  <a:lnTo>
                    <a:pt x="517546" y="1023863"/>
                  </a:lnTo>
                  <a:lnTo>
                    <a:pt x="561801" y="1021483"/>
                  </a:lnTo>
                  <a:lnTo>
                    <a:pt x="606052" y="1015186"/>
                  </a:lnTo>
                  <a:lnTo>
                    <a:pt x="650060" y="1004891"/>
                  </a:lnTo>
                  <a:lnTo>
                    <a:pt x="693580" y="990512"/>
                  </a:lnTo>
                  <a:lnTo>
                    <a:pt x="736373" y="971969"/>
                  </a:lnTo>
                  <a:lnTo>
                    <a:pt x="777334" y="949662"/>
                  </a:lnTo>
                  <a:lnTo>
                    <a:pt x="815459" y="924218"/>
                  </a:lnTo>
                  <a:lnTo>
                    <a:pt x="850667" y="895877"/>
                  </a:lnTo>
                  <a:lnTo>
                    <a:pt x="882874" y="864881"/>
                  </a:lnTo>
                  <a:lnTo>
                    <a:pt x="911996" y="831472"/>
                  </a:lnTo>
                  <a:lnTo>
                    <a:pt x="937950" y="795891"/>
                  </a:lnTo>
                  <a:lnTo>
                    <a:pt x="960654" y="758380"/>
                  </a:lnTo>
                  <a:lnTo>
                    <a:pt x="980024" y="719181"/>
                  </a:lnTo>
                  <a:lnTo>
                    <a:pt x="995977" y="678535"/>
                  </a:lnTo>
                  <a:lnTo>
                    <a:pt x="1008430" y="636684"/>
                  </a:lnTo>
                  <a:lnTo>
                    <a:pt x="1017299" y="593870"/>
                  </a:lnTo>
                  <a:lnTo>
                    <a:pt x="1022501" y="550333"/>
                  </a:lnTo>
                  <a:lnTo>
                    <a:pt x="1023954" y="506317"/>
                  </a:lnTo>
                  <a:lnTo>
                    <a:pt x="1021574" y="462062"/>
                  </a:lnTo>
                  <a:lnTo>
                    <a:pt x="1015277" y="417810"/>
                  </a:lnTo>
                  <a:lnTo>
                    <a:pt x="1004982" y="373803"/>
                  </a:lnTo>
                  <a:lnTo>
                    <a:pt x="990603" y="330282"/>
                  </a:lnTo>
                  <a:lnTo>
                    <a:pt x="972060" y="287489"/>
                  </a:lnTo>
                  <a:lnTo>
                    <a:pt x="511977" y="511886"/>
                  </a:lnTo>
                  <a:lnTo>
                    <a:pt x="511977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728621" y="560764"/>
              <a:ext cx="460375" cy="512445"/>
            </a:xfrm>
            <a:custGeom>
              <a:avLst/>
              <a:gdLst/>
              <a:ahLst/>
              <a:cxnLst/>
              <a:rect l="l" t="t" r="r" b="b"/>
              <a:pathLst>
                <a:path w="460375" h="512445" extrusionOk="0">
                  <a:moveTo>
                    <a:pt x="0" y="0"/>
                  </a:moveTo>
                  <a:lnTo>
                    <a:pt x="0" y="511886"/>
                  </a:lnTo>
                  <a:lnTo>
                    <a:pt x="460082" y="287489"/>
                  </a:lnTo>
                  <a:lnTo>
                    <a:pt x="436172" y="243402"/>
                  </a:lnTo>
                  <a:lnTo>
                    <a:pt x="409154" y="202672"/>
                  </a:lnTo>
                  <a:lnTo>
                    <a:pt x="379174" y="165390"/>
                  </a:lnTo>
                  <a:lnTo>
                    <a:pt x="346376" y="131647"/>
                  </a:lnTo>
                  <a:lnTo>
                    <a:pt x="310905" y="101533"/>
                  </a:lnTo>
                  <a:lnTo>
                    <a:pt x="272908" y="75141"/>
                  </a:lnTo>
                  <a:lnTo>
                    <a:pt x="232530" y="52559"/>
                  </a:lnTo>
                  <a:lnTo>
                    <a:pt x="189915" y="33880"/>
                  </a:lnTo>
                  <a:lnTo>
                    <a:pt x="145209" y="19193"/>
                  </a:lnTo>
                  <a:lnTo>
                    <a:pt x="98558" y="8591"/>
                  </a:lnTo>
                  <a:lnTo>
                    <a:pt x="50106" y="21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36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7910569" y="560764"/>
              <a:ext cx="736600" cy="1024255"/>
            </a:xfrm>
            <a:custGeom>
              <a:avLst/>
              <a:gdLst/>
              <a:ahLst/>
              <a:cxnLst/>
              <a:rect l="l" t="t" r="r" b="b"/>
              <a:pathLst>
                <a:path w="736600" h="1024255" extrusionOk="0">
                  <a:moveTo>
                    <a:pt x="511977" y="0"/>
                  </a:moveTo>
                  <a:lnTo>
                    <a:pt x="465072" y="2056"/>
                  </a:lnTo>
                  <a:lnTo>
                    <a:pt x="419282" y="8242"/>
                  </a:lnTo>
                  <a:lnTo>
                    <a:pt x="374505" y="18579"/>
                  </a:lnTo>
                  <a:lnTo>
                    <a:pt x="330638" y="33092"/>
                  </a:lnTo>
                  <a:lnTo>
                    <a:pt x="287580" y="51803"/>
                  </a:lnTo>
                  <a:lnTo>
                    <a:pt x="246620" y="74109"/>
                  </a:lnTo>
                  <a:lnTo>
                    <a:pt x="208494" y="99553"/>
                  </a:lnTo>
                  <a:lnTo>
                    <a:pt x="173286" y="127894"/>
                  </a:lnTo>
                  <a:lnTo>
                    <a:pt x="141080" y="158890"/>
                  </a:lnTo>
                  <a:lnTo>
                    <a:pt x="111958" y="192299"/>
                  </a:lnTo>
                  <a:lnTo>
                    <a:pt x="86003" y="227880"/>
                  </a:lnTo>
                  <a:lnTo>
                    <a:pt x="63299" y="265391"/>
                  </a:lnTo>
                  <a:lnTo>
                    <a:pt x="43929" y="304590"/>
                  </a:lnTo>
                  <a:lnTo>
                    <a:pt x="27977" y="345236"/>
                  </a:lnTo>
                  <a:lnTo>
                    <a:pt x="15524" y="387087"/>
                  </a:lnTo>
                  <a:lnTo>
                    <a:pt x="6655" y="429902"/>
                  </a:lnTo>
                  <a:lnTo>
                    <a:pt x="1452" y="473438"/>
                  </a:lnTo>
                  <a:lnTo>
                    <a:pt x="0" y="517455"/>
                  </a:lnTo>
                  <a:lnTo>
                    <a:pt x="2380" y="561710"/>
                  </a:lnTo>
                  <a:lnTo>
                    <a:pt x="8676" y="605961"/>
                  </a:lnTo>
                  <a:lnTo>
                    <a:pt x="18972" y="649969"/>
                  </a:lnTo>
                  <a:lnTo>
                    <a:pt x="33350" y="693489"/>
                  </a:lnTo>
                  <a:lnTo>
                    <a:pt x="51894" y="736282"/>
                  </a:lnTo>
                  <a:lnTo>
                    <a:pt x="74200" y="777243"/>
                  </a:lnTo>
                  <a:lnTo>
                    <a:pt x="99644" y="815368"/>
                  </a:lnTo>
                  <a:lnTo>
                    <a:pt x="127985" y="850576"/>
                  </a:lnTo>
                  <a:lnTo>
                    <a:pt x="158981" y="882783"/>
                  </a:lnTo>
                  <a:lnTo>
                    <a:pt x="192390" y="911905"/>
                  </a:lnTo>
                  <a:lnTo>
                    <a:pt x="227971" y="937859"/>
                  </a:lnTo>
                  <a:lnTo>
                    <a:pt x="265482" y="960563"/>
                  </a:lnTo>
                  <a:lnTo>
                    <a:pt x="304681" y="979933"/>
                  </a:lnTo>
                  <a:lnTo>
                    <a:pt x="345327" y="995886"/>
                  </a:lnTo>
                  <a:lnTo>
                    <a:pt x="387178" y="1008338"/>
                  </a:lnTo>
                  <a:lnTo>
                    <a:pt x="429993" y="1017208"/>
                  </a:lnTo>
                  <a:lnTo>
                    <a:pt x="473529" y="1022410"/>
                  </a:lnTo>
                  <a:lnTo>
                    <a:pt x="517546" y="1023863"/>
                  </a:lnTo>
                  <a:lnTo>
                    <a:pt x="561801" y="1021483"/>
                  </a:lnTo>
                  <a:lnTo>
                    <a:pt x="606052" y="1015186"/>
                  </a:lnTo>
                  <a:lnTo>
                    <a:pt x="650060" y="1004891"/>
                  </a:lnTo>
                  <a:lnTo>
                    <a:pt x="693580" y="990512"/>
                  </a:lnTo>
                  <a:lnTo>
                    <a:pt x="736373" y="971969"/>
                  </a:lnTo>
                  <a:lnTo>
                    <a:pt x="511977" y="511886"/>
                  </a:lnTo>
                  <a:lnTo>
                    <a:pt x="511977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8422547" y="560764"/>
              <a:ext cx="512445" cy="972185"/>
            </a:xfrm>
            <a:custGeom>
              <a:avLst/>
              <a:gdLst/>
              <a:ahLst/>
              <a:cxnLst/>
              <a:rect l="l" t="t" r="r" b="b"/>
              <a:pathLst>
                <a:path w="512445" h="972185" extrusionOk="0">
                  <a:moveTo>
                    <a:pt x="0" y="0"/>
                  </a:moveTo>
                  <a:lnTo>
                    <a:pt x="0" y="511886"/>
                  </a:lnTo>
                  <a:lnTo>
                    <a:pt x="224396" y="971969"/>
                  </a:lnTo>
                  <a:lnTo>
                    <a:pt x="268483" y="948059"/>
                  </a:lnTo>
                  <a:lnTo>
                    <a:pt x="309213" y="921041"/>
                  </a:lnTo>
                  <a:lnTo>
                    <a:pt x="346495" y="891060"/>
                  </a:lnTo>
                  <a:lnTo>
                    <a:pt x="380238" y="858262"/>
                  </a:lnTo>
                  <a:lnTo>
                    <a:pt x="410352" y="822791"/>
                  </a:lnTo>
                  <a:lnTo>
                    <a:pt x="436745" y="784794"/>
                  </a:lnTo>
                  <a:lnTo>
                    <a:pt x="459326" y="744416"/>
                  </a:lnTo>
                  <a:lnTo>
                    <a:pt x="478005" y="701801"/>
                  </a:lnTo>
                  <a:lnTo>
                    <a:pt x="492692" y="657095"/>
                  </a:lnTo>
                  <a:lnTo>
                    <a:pt x="503295" y="610444"/>
                  </a:lnTo>
                  <a:lnTo>
                    <a:pt x="509723" y="561992"/>
                  </a:lnTo>
                  <a:lnTo>
                    <a:pt x="511886" y="511886"/>
                  </a:lnTo>
                  <a:lnTo>
                    <a:pt x="509794" y="465294"/>
                  </a:lnTo>
                  <a:lnTo>
                    <a:pt x="503638" y="419875"/>
                  </a:lnTo>
                  <a:lnTo>
                    <a:pt x="493600" y="375808"/>
                  </a:lnTo>
                  <a:lnTo>
                    <a:pt x="479860" y="333274"/>
                  </a:lnTo>
                  <a:lnTo>
                    <a:pt x="462599" y="292454"/>
                  </a:lnTo>
                  <a:lnTo>
                    <a:pt x="441997" y="253529"/>
                  </a:lnTo>
                  <a:lnTo>
                    <a:pt x="418236" y="216679"/>
                  </a:lnTo>
                  <a:lnTo>
                    <a:pt x="391495" y="182086"/>
                  </a:lnTo>
                  <a:lnTo>
                    <a:pt x="361956" y="149929"/>
                  </a:lnTo>
                  <a:lnTo>
                    <a:pt x="329799" y="120390"/>
                  </a:lnTo>
                  <a:lnTo>
                    <a:pt x="295206" y="93650"/>
                  </a:lnTo>
                  <a:lnTo>
                    <a:pt x="258356" y="69888"/>
                  </a:lnTo>
                  <a:lnTo>
                    <a:pt x="219431" y="49286"/>
                  </a:lnTo>
                  <a:lnTo>
                    <a:pt x="178611" y="32025"/>
                  </a:lnTo>
                  <a:lnTo>
                    <a:pt x="136077" y="18285"/>
                  </a:lnTo>
                  <a:lnTo>
                    <a:pt x="92010" y="8247"/>
                  </a:lnTo>
                  <a:lnTo>
                    <a:pt x="46591" y="20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CDB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769146" y="4207741"/>
              <a:ext cx="507365" cy="512445"/>
            </a:xfrm>
            <a:custGeom>
              <a:avLst/>
              <a:gdLst/>
              <a:ahLst/>
              <a:cxnLst/>
              <a:rect l="l" t="t" r="r" b="b"/>
              <a:pathLst>
                <a:path w="507365" h="512445" extrusionOk="0">
                  <a:moveTo>
                    <a:pt x="0" y="0"/>
                  </a:moveTo>
                  <a:lnTo>
                    <a:pt x="0" y="511886"/>
                  </a:lnTo>
                  <a:lnTo>
                    <a:pt x="506907" y="440639"/>
                  </a:lnTo>
                  <a:lnTo>
                    <a:pt x="498105" y="393246"/>
                  </a:lnTo>
                  <a:lnTo>
                    <a:pt x="485399" y="347758"/>
                  </a:lnTo>
                  <a:lnTo>
                    <a:pt x="468970" y="304334"/>
                  </a:lnTo>
                  <a:lnTo>
                    <a:pt x="449004" y="263132"/>
                  </a:lnTo>
                  <a:lnTo>
                    <a:pt x="425682" y="224313"/>
                  </a:lnTo>
                  <a:lnTo>
                    <a:pt x="399187" y="188034"/>
                  </a:lnTo>
                  <a:lnTo>
                    <a:pt x="369703" y="154455"/>
                  </a:lnTo>
                  <a:lnTo>
                    <a:pt x="337412" y="123736"/>
                  </a:lnTo>
                  <a:lnTo>
                    <a:pt x="302497" y="96034"/>
                  </a:lnTo>
                  <a:lnTo>
                    <a:pt x="265141" y="71510"/>
                  </a:lnTo>
                  <a:lnTo>
                    <a:pt x="225528" y="50323"/>
                  </a:lnTo>
                  <a:lnTo>
                    <a:pt x="183840" y="32631"/>
                  </a:lnTo>
                  <a:lnTo>
                    <a:pt x="140260" y="18593"/>
                  </a:lnTo>
                  <a:lnTo>
                    <a:pt x="94972" y="8369"/>
                  </a:lnTo>
                  <a:lnTo>
                    <a:pt x="48157" y="2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6E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2382772" y="4207741"/>
              <a:ext cx="487045" cy="512445"/>
            </a:xfrm>
            <a:custGeom>
              <a:avLst/>
              <a:gdLst/>
              <a:ahLst/>
              <a:cxnLst/>
              <a:rect l="l" t="t" r="r" b="b"/>
              <a:pathLst>
                <a:path w="487045" h="512445" extrusionOk="0">
                  <a:moveTo>
                    <a:pt x="0" y="0"/>
                  </a:moveTo>
                  <a:lnTo>
                    <a:pt x="0" y="511886"/>
                  </a:lnTo>
                  <a:lnTo>
                    <a:pt x="486829" y="353707"/>
                  </a:lnTo>
                  <a:lnTo>
                    <a:pt x="470033" y="308808"/>
                  </a:lnTo>
                  <a:lnTo>
                    <a:pt x="449724" y="266386"/>
                  </a:lnTo>
                  <a:lnTo>
                    <a:pt x="426089" y="226577"/>
                  </a:lnTo>
                  <a:lnTo>
                    <a:pt x="399313" y="189517"/>
                  </a:lnTo>
                  <a:lnTo>
                    <a:pt x="369584" y="155343"/>
                  </a:lnTo>
                  <a:lnTo>
                    <a:pt x="337090" y="124188"/>
                  </a:lnTo>
                  <a:lnTo>
                    <a:pt x="302017" y="96191"/>
                  </a:lnTo>
                  <a:lnTo>
                    <a:pt x="264551" y="71486"/>
                  </a:lnTo>
                  <a:lnTo>
                    <a:pt x="224881" y="50209"/>
                  </a:lnTo>
                  <a:lnTo>
                    <a:pt x="183193" y="32496"/>
                  </a:lnTo>
                  <a:lnTo>
                    <a:pt x="139674" y="18482"/>
                  </a:lnTo>
                  <a:lnTo>
                    <a:pt x="94510" y="8305"/>
                  </a:lnTo>
                  <a:lnTo>
                    <a:pt x="47890" y="2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E93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4006456" y="4207741"/>
              <a:ext cx="414655" cy="512445"/>
            </a:xfrm>
            <a:custGeom>
              <a:avLst/>
              <a:gdLst/>
              <a:ahLst/>
              <a:cxnLst/>
              <a:rect l="l" t="t" r="r" b="b"/>
              <a:pathLst>
                <a:path w="414655" h="512445" extrusionOk="0">
                  <a:moveTo>
                    <a:pt x="0" y="0"/>
                  </a:moveTo>
                  <a:lnTo>
                    <a:pt x="0" y="511886"/>
                  </a:lnTo>
                  <a:lnTo>
                    <a:pt x="414121" y="211010"/>
                  </a:lnTo>
                  <a:lnTo>
                    <a:pt x="382880" y="171753"/>
                  </a:lnTo>
                  <a:lnTo>
                    <a:pt x="349053" y="136366"/>
                  </a:lnTo>
                  <a:lnTo>
                    <a:pt x="312764" y="104911"/>
                  </a:lnTo>
                  <a:lnTo>
                    <a:pt x="274133" y="77448"/>
                  </a:lnTo>
                  <a:lnTo>
                    <a:pt x="233283" y="54041"/>
                  </a:lnTo>
                  <a:lnTo>
                    <a:pt x="190335" y="34751"/>
                  </a:lnTo>
                  <a:lnTo>
                    <a:pt x="145410" y="19640"/>
                  </a:lnTo>
                  <a:lnTo>
                    <a:pt x="98632" y="8770"/>
                  </a:lnTo>
                  <a:lnTo>
                    <a:pt x="50121" y="22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93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5613078" y="4207741"/>
              <a:ext cx="300990" cy="512445"/>
            </a:xfrm>
            <a:custGeom>
              <a:avLst/>
              <a:gdLst/>
              <a:ahLst/>
              <a:cxnLst/>
              <a:rect l="l" t="t" r="r" b="b"/>
              <a:pathLst>
                <a:path w="300990" h="512445" extrusionOk="0">
                  <a:moveTo>
                    <a:pt x="0" y="0"/>
                  </a:moveTo>
                  <a:lnTo>
                    <a:pt x="0" y="511886"/>
                  </a:lnTo>
                  <a:lnTo>
                    <a:pt x="300875" y="97764"/>
                  </a:lnTo>
                  <a:lnTo>
                    <a:pt x="254678" y="67442"/>
                  </a:lnTo>
                  <a:lnTo>
                    <a:pt x="207343" y="42875"/>
                  </a:lnTo>
                  <a:lnTo>
                    <a:pt x="158538" y="23955"/>
                  </a:lnTo>
                  <a:lnTo>
                    <a:pt x="107934" y="10574"/>
                  </a:lnTo>
                  <a:lnTo>
                    <a:pt x="55198" y="2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D7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7364941" y="4207741"/>
              <a:ext cx="448309" cy="512445"/>
            </a:xfrm>
            <a:custGeom>
              <a:avLst/>
              <a:gdLst/>
              <a:ahLst/>
              <a:cxnLst/>
              <a:rect l="l" t="t" r="r" b="b"/>
              <a:pathLst>
                <a:path w="448309" h="512445" extrusionOk="0">
                  <a:moveTo>
                    <a:pt x="0" y="0"/>
                  </a:moveTo>
                  <a:lnTo>
                    <a:pt x="0" y="511886"/>
                  </a:lnTo>
                  <a:lnTo>
                    <a:pt x="447700" y="263728"/>
                  </a:lnTo>
                  <a:lnTo>
                    <a:pt x="420601" y="219686"/>
                  </a:lnTo>
                  <a:lnTo>
                    <a:pt x="390252" y="179346"/>
                  </a:lnTo>
                  <a:lnTo>
                    <a:pt x="356831" y="142812"/>
                  </a:lnTo>
                  <a:lnTo>
                    <a:pt x="320514" y="110187"/>
                  </a:lnTo>
                  <a:lnTo>
                    <a:pt x="281476" y="81576"/>
                  </a:lnTo>
                  <a:lnTo>
                    <a:pt x="239895" y="57082"/>
                  </a:lnTo>
                  <a:lnTo>
                    <a:pt x="195946" y="36809"/>
                  </a:lnTo>
                  <a:lnTo>
                    <a:pt x="149805" y="20860"/>
                  </a:lnTo>
                  <a:lnTo>
                    <a:pt x="101650" y="9340"/>
                  </a:lnTo>
                  <a:lnTo>
                    <a:pt x="51656" y="23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98D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9180411" y="4207741"/>
              <a:ext cx="349250" cy="512445"/>
            </a:xfrm>
            <a:custGeom>
              <a:avLst/>
              <a:gdLst/>
              <a:ahLst/>
              <a:cxnLst/>
              <a:rect l="l" t="t" r="r" b="b"/>
              <a:pathLst>
                <a:path w="349250" h="512445" extrusionOk="0">
                  <a:moveTo>
                    <a:pt x="0" y="0"/>
                  </a:moveTo>
                  <a:lnTo>
                    <a:pt x="0" y="511886"/>
                  </a:lnTo>
                  <a:lnTo>
                    <a:pt x="349097" y="137515"/>
                  </a:lnTo>
                  <a:lnTo>
                    <a:pt x="311171" y="105036"/>
                  </a:lnTo>
                  <a:lnTo>
                    <a:pt x="271767" y="76986"/>
                  </a:lnTo>
                  <a:lnTo>
                    <a:pt x="230810" y="53335"/>
                  </a:lnTo>
                  <a:lnTo>
                    <a:pt x="188221" y="34053"/>
                  </a:lnTo>
                  <a:lnTo>
                    <a:pt x="143924" y="19109"/>
                  </a:lnTo>
                  <a:lnTo>
                    <a:pt x="97839" y="8472"/>
                  </a:lnTo>
                  <a:lnTo>
                    <a:pt x="49890" y="2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B8E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459558" y="724868"/>
              <a:ext cx="9064625" cy="4318634"/>
            </a:xfrm>
            <a:custGeom>
              <a:avLst/>
              <a:gdLst/>
              <a:ahLst/>
              <a:cxnLst/>
              <a:rect l="l" t="t" r="r" b="b"/>
              <a:pathLst>
                <a:path w="9064625" h="4318635" extrusionOk="0">
                  <a:moveTo>
                    <a:pt x="671461" y="3982643"/>
                  </a:moveTo>
                  <a:lnTo>
                    <a:pt x="667829" y="3933037"/>
                  </a:lnTo>
                  <a:lnTo>
                    <a:pt x="657250" y="3885692"/>
                  </a:lnTo>
                  <a:lnTo>
                    <a:pt x="640257" y="3841115"/>
                  </a:lnTo>
                  <a:lnTo>
                    <a:pt x="617372" y="3799840"/>
                  </a:lnTo>
                  <a:lnTo>
                    <a:pt x="589114" y="3762387"/>
                  </a:lnTo>
                  <a:lnTo>
                    <a:pt x="555993" y="3729266"/>
                  </a:lnTo>
                  <a:lnTo>
                    <a:pt x="518541" y="3701008"/>
                  </a:lnTo>
                  <a:lnTo>
                    <a:pt x="477266" y="3678123"/>
                  </a:lnTo>
                  <a:lnTo>
                    <a:pt x="432689" y="3661130"/>
                  </a:lnTo>
                  <a:lnTo>
                    <a:pt x="385343" y="3650551"/>
                  </a:lnTo>
                  <a:lnTo>
                    <a:pt x="335724" y="3646906"/>
                  </a:lnTo>
                  <a:lnTo>
                    <a:pt x="286118" y="3650551"/>
                  </a:lnTo>
                  <a:lnTo>
                    <a:pt x="238760" y="3661130"/>
                  </a:lnTo>
                  <a:lnTo>
                    <a:pt x="194195" y="3678123"/>
                  </a:lnTo>
                  <a:lnTo>
                    <a:pt x="152920" y="3701008"/>
                  </a:lnTo>
                  <a:lnTo>
                    <a:pt x="115468" y="3729266"/>
                  </a:lnTo>
                  <a:lnTo>
                    <a:pt x="82346" y="3762387"/>
                  </a:lnTo>
                  <a:lnTo>
                    <a:pt x="54089" y="3799840"/>
                  </a:lnTo>
                  <a:lnTo>
                    <a:pt x="31203" y="3841115"/>
                  </a:lnTo>
                  <a:lnTo>
                    <a:pt x="14224" y="3885692"/>
                  </a:lnTo>
                  <a:lnTo>
                    <a:pt x="3644" y="3933037"/>
                  </a:lnTo>
                  <a:lnTo>
                    <a:pt x="0" y="3982643"/>
                  </a:lnTo>
                  <a:lnTo>
                    <a:pt x="3644" y="4032262"/>
                  </a:lnTo>
                  <a:lnTo>
                    <a:pt x="14224" y="4079608"/>
                  </a:lnTo>
                  <a:lnTo>
                    <a:pt x="31203" y="4124185"/>
                  </a:lnTo>
                  <a:lnTo>
                    <a:pt x="54089" y="4165460"/>
                  </a:lnTo>
                  <a:lnTo>
                    <a:pt x="82346" y="4202912"/>
                  </a:lnTo>
                  <a:lnTo>
                    <a:pt x="115468" y="4236034"/>
                  </a:lnTo>
                  <a:lnTo>
                    <a:pt x="152920" y="4264291"/>
                  </a:lnTo>
                  <a:lnTo>
                    <a:pt x="194195" y="4287177"/>
                  </a:lnTo>
                  <a:lnTo>
                    <a:pt x="238760" y="4304169"/>
                  </a:lnTo>
                  <a:lnTo>
                    <a:pt x="286118" y="4314749"/>
                  </a:lnTo>
                  <a:lnTo>
                    <a:pt x="335724" y="4318381"/>
                  </a:lnTo>
                  <a:lnTo>
                    <a:pt x="385343" y="4314749"/>
                  </a:lnTo>
                  <a:lnTo>
                    <a:pt x="432689" y="4304169"/>
                  </a:lnTo>
                  <a:lnTo>
                    <a:pt x="477266" y="4287177"/>
                  </a:lnTo>
                  <a:lnTo>
                    <a:pt x="518541" y="4264291"/>
                  </a:lnTo>
                  <a:lnTo>
                    <a:pt x="555993" y="4236034"/>
                  </a:lnTo>
                  <a:lnTo>
                    <a:pt x="589114" y="4202912"/>
                  </a:lnTo>
                  <a:lnTo>
                    <a:pt x="617372" y="4165460"/>
                  </a:lnTo>
                  <a:lnTo>
                    <a:pt x="640257" y="4124185"/>
                  </a:lnTo>
                  <a:lnTo>
                    <a:pt x="657250" y="4079608"/>
                  </a:lnTo>
                  <a:lnTo>
                    <a:pt x="667829" y="4032262"/>
                  </a:lnTo>
                  <a:lnTo>
                    <a:pt x="671461" y="3982643"/>
                  </a:lnTo>
                  <a:close/>
                </a:path>
                <a:path w="9064625" h="4318635" extrusionOk="0">
                  <a:moveTo>
                    <a:pt x="1381010" y="335737"/>
                  </a:moveTo>
                  <a:lnTo>
                    <a:pt x="1377365" y="286118"/>
                  </a:lnTo>
                  <a:lnTo>
                    <a:pt x="1366786" y="238772"/>
                  </a:lnTo>
                  <a:lnTo>
                    <a:pt x="1349794" y="194195"/>
                  </a:lnTo>
                  <a:lnTo>
                    <a:pt x="1326908" y="152920"/>
                  </a:lnTo>
                  <a:lnTo>
                    <a:pt x="1298651" y="115468"/>
                  </a:lnTo>
                  <a:lnTo>
                    <a:pt x="1265529" y="82346"/>
                  </a:lnTo>
                  <a:lnTo>
                    <a:pt x="1228077" y="54089"/>
                  </a:lnTo>
                  <a:lnTo>
                    <a:pt x="1186802" y="31203"/>
                  </a:lnTo>
                  <a:lnTo>
                    <a:pt x="1142225" y="14211"/>
                  </a:lnTo>
                  <a:lnTo>
                    <a:pt x="1094879" y="3632"/>
                  </a:lnTo>
                  <a:lnTo>
                    <a:pt x="1045273" y="0"/>
                  </a:lnTo>
                  <a:lnTo>
                    <a:pt x="995654" y="3632"/>
                  </a:lnTo>
                  <a:lnTo>
                    <a:pt x="948309" y="14211"/>
                  </a:lnTo>
                  <a:lnTo>
                    <a:pt x="903732" y="31203"/>
                  </a:lnTo>
                  <a:lnTo>
                    <a:pt x="862457" y="54089"/>
                  </a:lnTo>
                  <a:lnTo>
                    <a:pt x="825004" y="82346"/>
                  </a:lnTo>
                  <a:lnTo>
                    <a:pt x="791883" y="115468"/>
                  </a:lnTo>
                  <a:lnTo>
                    <a:pt x="763625" y="152920"/>
                  </a:lnTo>
                  <a:lnTo>
                    <a:pt x="740740" y="194195"/>
                  </a:lnTo>
                  <a:lnTo>
                    <a:pt x="723760" y="238772"/>
                  </a:lnTo>
                  <a:lnTo>
                    <a:pt x="713181" y="286118"/>
                  </a:lnTo>
                  <a:lnTo>
                    <a:pt x="709549" y="335737"/>
                  </a:lnTo>
                  <a:lnTo>
                    <a:pt x="713181" y="385343"/>
                  </a:lnTo>
                  <a:lnTo>
                    <a:pt x="723760" y="432701"/>
                  </a:lnTo>
                  <a:lnTo>
                    <a:pt x="740740" y="477266"/>
                  </a:lnTo>
                  <a:lnTo>
                    <a:pt x="763625" y="518541"/>
                  </a:lnTo>
                  <a:lnTo>
                    <a:pt x="791883" y="555993"/>
                  </a:lnTo>
                  <a:lnTo>
                    <a:pt x="825004" y="589114"/>
                  </a:lnTo>
                  <a:lnTo>
                    <a:pt x="862457" y="617385"/>
                  </a:lnTo>
                  <a:lnTo>
                    <a:pt x="903732" y="640270"/>
                  </a:lnTo>
                  <a:lnTo>
                    <a:pt x="948309" y="657250"/>
                  </a:lnTo>
                  <a:lnTo>
                    <a:pt x="995654" y="667829"/>
                  </a:lnTo>
                  <a:lnTo>
                    <a:pt x="1045273" y="671474"/>
                  </a:lnTo>
                  <a:lnTo>
                    <a:pt x="1094879" y="667829"/>
                  </a:lnTo>
                  <a:lnTo>
                    <a:pt x="1142225" y="657250"/>
                  </a:lnTo>
                  <a:lnTo>
                    <a:pt x="1186802" y="640270"/>
                  </a:lnTo>
                  <a:lnTo>
                    <a:pt x="1228077" y="617385"/>
                  </a:lnTo>
                  <a:lnTo>
                    <a:pt x="1265529" y="589114"/>
                  </a:lnTo>
                  <a:lnTo>
                    <a:pt x="1298651" y="555993"/>
                  </a:lnTo>
                  <a:lnTo>
                    <a:pt x="1326908" y="518541"/>
                  </a:lnTo>
                  <a:lnTo>
                    <a:pt x="1349794" y="477266"/>
                  </a:lnTo>
                  <a:lnTo>
                    <a:pt x="1366786" y="432701"/>
                  </a:lnTo>
                  <a:lnTo>
                    <a:pt x="1377365" y="385343"/>
                  </a:lnTo>
                  <a:lnTo>
                    <a:pt x="1381010" y="335737"/>
                  </a:lnTo>
                  <a:close/>
                </a:path>
                <a:path w="9064625" h="4318635" extrusionOk="0">
                  <a:moveTo>
                    <a:pt x="2266658" y="3982643"/>
                  </a:moveTo>
                  <a:lnTo>
                    <a:pt x="2263013" y="3933037"/>
                  </a:lnTo>
                  <a:lnTo>
                    <a:pt x="2252446" y="3885692"/>
                  </a:lnTo>
                  <a:lnTo>
                    <a:pt x="2235454" y="3841115"/>
                  </a:lnTo>
                  <a:lnTo>
                    <a:pt x="2212568" y="3799840"/>
                  </a:lnTo>
                  <a:lnTo>
                    <a:pt x="2184311" y="3762387"/>
                  </a:lnTo>
                  <a:lnTo>
                    <a:pt x="2151189" y="3729266"/>
                  </a:lnTo>
                  <a:lnTo>
                    <a:pt x="2113737" y="3701008"/>
                  </a:lnTo>
                  <a:lnTo>
                    <a:pt x="2072462" y="3678123"/>
                  </a:lnTo>
                  <a:lnTo>
                    <a:pt x="2027885" y="3661130"/>
                  </a:lnTo>
                  <a:lnTo>
                    <a:pt x="1980539" y="3650551"/>
                  </a:lnTo>
                  <a:lnTo>
                    <a:pt x="1930920" y="3646906"/>
                  </a:lnTo>
                  <a:lnTo>
                    <a:pt x="1881314" y="3650551"/>
                  </a:lnTo>
                  <a:lnTo>
                    <a:pt x="1833956" y="3661130"/>
                  </a:lnTo>
                  <a:lnTo>
                    <a:pt x="1789391" y="3678123"/>
                  </a:lnTo>
                  <a:lnTo>
                    <a:pt x="1748116" y="3701008"/>
                  </a:lnTo>
                  <a:lnTo>
                    <a:pt x="1710664" y="3729266"/>
                  </a:lnTo>
                  <a:lnTo>
                    <a:pt x="1677543" y="3762387"/>
                  </a:lnTo>
                  <a:lnTo>
                    <a:pt x="1649285" y="3799840"/>
                  </a:lnTo>
                  <a:lnTo>
                    <a:pt x="1626400" y="3841115"/>
                  </a:lnTo>
                  <a:lnTo>
                    <a:pt x="1609407" y="3885692"/>
                  </a:lnTo>
                  <a:lnTo>
                    <a:pt x="1598841" y="3933037"/>
                  </a:lnTo>
                  <a:lnTo>
                    <a:pt x="1595196" y="3982643"/>
                  </a:lnTo>
                  <a:lnTo>
                    <a:pt x="1598841" y="4032262"/>
                  </a:lnTo>
                  <a:lnTo>
                    <a:pt x="1609407" y="4079608"/>
                  </a:lnTo>
                  <a:lnTo>
                    <a:pt x="1626400" y="4124185"/>
                  </a:lnTo>
                  <a:lnTo>
                    <a:pt x="1649285" y="4165460"/>
                  </a:lnTo>
                  <a:lnTo>
                    <a:pt x="1677543" y="4202912"/>
                  </a:lnTo>
                  <a:lnTo>
                    <a:pt x="1710664" y="4236034"/>
                  </a:lnTo>
                  <a:lnTo>
                    <a:pt x="1748116" y="4264291"/>
                  </a:lnTo>
                  <a:lnTo>
                    <a:pt x="1789391" y="4287177"/>
                  </a:lnTo>
                  <a:lnTo>
                    <a:pt x="1833956" y="4304169"/>
                  </a:lnTo>
                  <a:lnTo>
                    <a:pt x="1881314" y="4314749"/>
                  </a:lnTo>
                  <a:lnTo>
                    <a:pt x="1930920" y="4318381"/>
                  </a:lnTo>
                  <a:lnTo>
                    <a:pt x="1980539" y="4314749"/>
                  </a:lnTo>
                  <a:lnTo>
                    <a:pt x="2027885" y="4304169"/>
                  </a:lnTo>
                  <a:lnTo>
                    <a:pt x="2072462" y="4287177"/>
                  </a:lnTo>
                  <a:lnTo>
                    <a:pt x="2113737" y="4264291"/>
                  </a:lnTo>
                  <a:lnTo>
                    <a:pt x="2151189" y="4236034"/>
                  </a:lnTo>
                  <a:lnTo>
                    <a:pt x="2184311" y="4202912"/>
                  </a:lnTo>
                  <a:lnTo>
                    <a:pt x="2212568" y="4165460"/>
                  </a:lnTo>
                  <a:lnTo>
                    <a:pt x="2235454" y="4124185"/>
                  </a:lnTo>
                  <a:lnTo>
                    <a:pt x="2252446" y="4079608"/>
                  </a:lnTo>
                  <a:lnTo>
                    <a:pt x="2263013" y="4032262"/>
                  </a:lnTo>
                  <a:lnTo>
                    <a:pt x="2266658" y="3982643"/>
                  </a:lnTo>
                  <a:close/>
                </a:path>
                <a:path w="9064625" h="4318635" extrusionOk="0">
                  <a:moveTo>
                    <a:pt x="3130258" y="335737"/>
                  </a:moveTo>
                  <a:lnTo>
                    <a:pt x="3126613" y="286118"/>
                  </a:lnTo>
                  <a:lnTo>
                    <a:pt x="3116034" y="238772"/>
                  </a:lnTo>
                  <a:lnTo>
                    <a:pt x="3099054" y="194195"/>
                  </a:lnTo>
                  <a:lnTo>
                    <a:pt x="3076168" y="152920"/>
                  </a:lnTo>
                  <a:lnTo>
                    <a:pt x="3047898" y="115468"/>
                  </a:lnTo>
                  <a:lnTo>
                    <a:pt x="3014776" y="82346"/>
                  </a:lnTo>
                  <a:lnTo>
                    <a:pt x="2977324" y="54089"/>
                  </a:lnTo>
                  <a:lnTo>
                    <a:pt x="2936049" y="31203"/>
                  </a:lnTo>
                  <a:lnTo>
                    <a:pt x="2891485" y="14211"/>
                  </a:lnTo>
                  <a:lnTo>
                    <a:pt x="2844127" y="3632"/>
                  </a:lnTo>
                  <a:lnTo>
                    <a:pt x="2794520" y="0"/>
                  </a:lnTo>
                  <a:lnTo>
                    <a:pt x="2744901" y="3632"/>
                  </a:lnTo>
                  <a:lnTo>
                    <a:pt x="2697556" y="14211"/>
                  </a:lnTo>
                  <a:lnTo>
                    <a:pt x="2652979" y="31203"/>
                  </a:lnTo>
                  <a:lnTo>
                    <a:pt x="2611704" y="54089"/>
                  </a:lnTo>
                  <a:lnTo>
                    <a:pt x="2574252" y="82346"/>
                  </a:lnTo>
                  <a:lnTo>
                    <a:pt x="2541143" y="115468"/>
                  </a:lnTo>
                  <a:lnTo>
                    <a:pt x="2512872" y="152920"/>
                  </a:lnTo>
                  <a:lnTo>
                    <a:pt x="2489987" y="194195"/>
                  </a:lnTo>
                  <a:lnTo>
                    <a:pt x="2473007" y="238772"/>
                  </a:lnTo>
                  <a:lnTo>
                    <a:pt x="2462428" y="286118"/>
                  </a:lnTo>
                  <a:lnTo>
                    <a:pt x="2458796" y="335737"/>
                  </a:lnTo>
                  <a:lnTo>
                    <a:pt x="2462428" y="385343"/>
                  </a:lnTo>
                  <a:lnTo>
                    <a:pt x="2473007" y="432701"/>
                  </a:lnTo>
                  <a:lnTo>
                    <a:pt x="2489987" y="477266"/>
                  </a:lnTo>
                  <a:lnTo>
                    <a:pt x="2512872" y="518541"/>
                  </a:lnTo>
                  <a:lnTo>
                    <a:pt x="2541143" y="555993"/>
                  </a:lnTo>
                  <a:lnTo>
                    <a:pt x="2574252" y="589114"/>
                  </a:lnTo>
                  <a:lnTo>
                    <a:pt x="2611704" y="617385"/>
                  </a:lnTo>
                  <a:lnTo>
                    <a:pt x="2652979" y="640270"/>
                  </a:lnTo>
                  <a:lnTo>
                    <a:pt x="2697556" y="657250"/>
                  </a:lnTo>
                  <a:lnTo>
                    <a:pt x="2744901" y="667829"/>
                  </a:lnTo>
                  <a:lnTo>
                    <a:pt x="2794520" y="671474"/>
                  </a:lnTo>
                  <a:lnTo>
                    <a:pt x="2844127" y="667829"/>
                  </a:lnTo>
                  <a:lnTo>
                    <a:pt x="2891485" y="657250"/>
                  </a:lnTo>
                  <a:lnTo>
                    <a:pt x="2936049" y="640270"/>
                  </a:lnTo>
                  <a:lnTo>
                    <a:pt x="2977324" y="617385"/>
                  </a:lnTo>
                  <a:lnTo>
                    <a:pt x="3014776" y="589114"/>
                  </a:lnTo>
                  <a:lnTo>
                    <a:pt x="3047898" y="555993"/>
                  </a:lnTo>
                  <a:lnTo>
                    <a:pt x="3076168" y="518541"/>
                  </a:lnTo>
                  <a:lnTo>
                    <a:pt x="3099054" y="477266"/>
                  </a:lnTo>
                  <a:lnTo>
                    <a:pt x="3116034" y="432701"/>
                  </a:lnTo>
                  <a:lnTo>
                    <a:pt x="3126613" y="385343"/>
                  </a:lnTo>
                  <a:lnTo>
                    <a:pt x="3130258" y="335737"/>
                  </a:lnTo>
                  <a:close/>
                </a:path>
                <a:path w="9064625" h="4318635" extrusionOk="0">
                  <a:moveTo>
                    <a:pt x="3890340" y="3982643"/>
                  </a:moveTo>
                  <a:lnTo>
                    <a:pt x="3886708" y="3933037"/>
                  </a:lnTo>
                  <a:lnTo>
                    <a:pt x="3876129" y="3885692"/>
                  </a:lnTo>
                  <a:lnTo>
                    <a:pt x="3859136" y="3841115"/>
                  </a:lnTo>
                  <a:lnTo>
                    <a:pt x="3836251" y="3799840"/>
                  </a:lnTo>
                  <a:lnTo>
                    <a:pt x="3807993" y="3762387"/>
                  </a:lnTo>
                  <a:lnTo>
                    <a:pt x="3774871" y="3729266"/>
                  </a:lnTo>
                  <a:lnTo>
                    <a:pt x="3737419" y="3701008"/>
                  </a:lnTo>
                  <a:lnTo>
                    <a:pt x="3696144" y="3678123"/>
                  </a:lnTo>
                  <a:lnTo>
                    <a:pt x="3651567" y="3661130"/>
                  </a:lnTo>
                  <a:lnTo>
                    <a:pt x="3604222" y="3650551"/>
                  </a:lnTo>
                  <a:lnTo>
                    <a:pt x="3554603" y="3646906"/>
                  </a:lnTo>
                  <a:lnTo>
                    <a:pt x="3504996" y="3650551"/>
                  </a:lnTo>
                  <a:lnTo>
                    <a:pt x="3457638" y="3661130"/>
                  </a:lnTo>
                  <a:lnTo>
                    <a:pt x="3413074" y="3678123"/>
                  </a:lnTo>
                  <a:lnTo>
                    <a:pt x="3371799" y="3701008"/>
                  </a:lnTo>
                  <a:lnTo>
                    <a:pt x="3334347" y="3729266"/>
                  </a:lnTo>
                  <a:lnTo>
                    <a:pt x="3301225" y="3762387"/>
                  </a:lnTo>
                  <a:lnTo>
                    <a:pt x="3272967" y="3799840"/>
                  </a:lnTo>
                  <a:lnTo>
                    <a:pt x="3250082" y="3841115"/>
                  </a:lnTo>
                  <a:lnTo>
                    <a:pt x="3233089" y="3885692"/>
                  </a:lnTo>
                  <a:lnTo>
                    <a:pt x="3222523" y="3933037"/>
                  </a:lnTo>
                  <a:lnTo>
                    <a:pt x="3218878" y="3982643"/>
                  </a:lnTo>
                  <a:lnTo>
                    <a:pt x="3222523" y="4032262"/>
                  </a:lnTo>
                  <a:lnTo>
                    <a:pt x="3233089" y="4079608"/>
                  </a:lnTo>
                  <a:lnTo>
                    <a:pt x="3250082" y="4124185"/>
                  </a:lnTo>
                  <a:lnTo>
                    <a:pt x="3272967" y="4165460"/>
                  </a:lnTo>
                  <a:lnTo>
                    <a:pt x="3301225" y="4202912"/>
                  </a:lnTo>
                  <a:lnTo>
                    <a:pt x="3334347" y="4236034"/>
                  </a:lnTo>
                  <a:lnTo>
                    <a:pt x="3371799" y="4264291"/>
                  </a:lnTo>
                  <a:lnTo>
                    <a:pt x="3413074" y="4287177"/>
                  </a:lnTo>
                  <a:lnTo>
                    <a:pt x="3457638" y="4304169"/>
                  </a:lnTo>
                  <a:lnTo>
                    <a:pt x="3504996" y="4314749"/>
                  </a:lnTo>
                  <a:lnTo>
                    <a:pt x="3554603" y="4318381"/>
                  </a:lnTo>
                  <a:lnTo>
                    <a:pt x="3604222" y="4314749"/>
                  </a:lnTo>
                  <a:lnTo>
                    <a:pt x="3651567" y="4304169"/>
                  </a:lnTo>
                  <a:lnTo>
                    <a:pt x="3696144" y="4287177"/>
                  </a:lnTo>
                  <a:lnTo>
                    <a:pt x="3737419" y="4264291"/>
                  </a:lnTo>
                  <a:lnTo>
                    <a:pt x="3774871" y="4236034"/>
                  </a:lnTo>
                  <a:lnTo>
                    <a:pt x="3807993" y="4202912"/>
                  </a:lnTo>
                  <a:lnTo>
                    <a:pt x="3836251" y="4165460"/>
                  </a:lnTo>
                  <a:lnTo>
                    <a:pt x="3859136" y="4124185"/>
                  </a:lnTo>
                  <a:lnTo>
                    <a:pt x="3876129" y="4079608"/>
                  </a:lnTo>
                  <a:lnTo>
                    <a:pt x="3886708" y="4032262"/>
                  </a:lnTo>
                  <a:lnTo>
                    <a:pt x="3890340" y="3982643"/>
                  </a:lnTo>
                  <a:close/>
                </a:path>
                <a:path w="9064625" h="4318635" extrusionOk="0">
                  <a:moveTo>
                    <a:pt x="4837722" y="335737"/>
                  </a:moveTo>
                  <a:lnTo>
                    <a:pt x="4834077" y="286118"/>
                  </a:lnTo>
                  <a:lnTo>
                    <a:pt x="4823498" y="238772"/>
                  </a:lnTo>
                  <a:lnTo>
                    <a:pt x="4806505" y="194195"/>
                  </a:lnTo>
                  <a:lnTo>
                    <a:pt x="4783620" y="152920"/>
                  </a:lnTo>
                  <a:lnTo>
                    <a:pt x="4755362" y="115468"/>
                  </a:lnTo>
                  <a:lnTo>
                    <a:pt x="4722241" y="82346"/>
                  </a:lnTo>
                  <a:lnTo>
                    <a:pt x="4684788" y="54089"/>
                  </a:lnTo>
                  <a:lnTo>
                    <a:pt x="4643513" y="31203"/>
                  </a:lnTo>
                  <a:lnTo>
                    <a:pt x="4598936" y="14211"/>
                  </a:lnTo>
                  <a:lnTo>
                    <a:pt x="4551591" y="3632"/>
                  </a:lnTo>
                  <a:lnTo>
                    <a:pt x="4501985" y="0"/>
                  </a:lnTo>
                  <a:lnTo>
                    <a:pt x="4452366" y="3632"/>
                  </a:lnTo>
                  <a:lnTo>
                    <a:pt x="4405020" y="14211"/>
                  </a:lnTo>
                  <a:lnTo>
                    <a:pt x="4360443" y="31203"/>
                  </a:lnTo>
                  <a:lnTo>
                    <a:pt x="4319168" y="54089"/>
                  </a:lnTo>
                  <a:lnTo>
                    <a:pt x="4281716" y="82346"/>
                  </a:lnTo>
                  <a:lnTo>
                    <a:pt x="4248594" y="115468"/>
                  </a:lnTo>
                  <a:lnTo>
                    <a:pt x="4220337" y="152920"/>
                  </a:lnTo>
                  <a:lnTo>
                    <a:pt x="4197451" y="194195"/>
                  </a:lnTo>
                  <a:lnTo>
                    <a:pt x="4180471" y="238772"/>
                  </a:lnTo>
                  <a:lnTo>
                    <a:pt x="4169892" y="286118"/>
                  </a:lnTo>
                  <a:lnTo>
                    <a:pt x="4166260" y="335737"/>
                  </a:lnTo>
                  <a:lnTo>
                    <a:pt x="4169892" y="385343"/>
                  </a:lnTo>
                  <a:lnTo>
                    <a:pt x="4180471" y="432701"/>
                  </a:lnTo>
                  <a:lnTo>
                    <a:pt x="4197451" y="477266"/>
                  </a:lnTo>
                  <a:lnTo>
                    <a:pt x="4220337" y="518541"/>
                  </a:lnTo>
                  <a:lnTo>
                    <a:pt x="4248594" y="555993"/>
                  </a:lnTo>
                  <a:lnTo>
                    <a:pt x="4281716" y="589114"/>
                  </a:lnTo>
                  <a:lnTo>
                    <a:pt x="4319168" y="617385"/>
                  </a:lnTo>
                  <a:lnTo>
                    <a:pt x="4360443" y="640270"/>
                  </a:lnTo>
                  <a:lnTo>
                    <a:pt x="4405020" y="657250"/>
                  </a:lnTo>
                  <a:lnTo>
                    <a:pt x="4452366" y="667829"/>
                  </a:lnTo>
                  <a:lnTo>
                    <a:pt x="4501985" y="671474"/>
                  </a:lnTo>
                  <a:lnTo>
                    <a:pt x="4551591" y="667829"/>
                  </a:lnTo>
                  <a:lnTo>
                    <a:pt x="4598936" y="657250"/>
                  </a:lnTo>
                  <a:lnTo>
                    <a:pt x="4643513" y="640270"/>
                  </a:lnTo>
                  <a:lnTo>
                    <a:pt x="4684788" y="617385"/>
                  </a:lnTo>
                  <a:lnTo>
                    <a:pt x="4722241" y="589114"/>
                  </a:lnTo>
                  <a:lnTo>
                    <a:pt x="4755362" y="555993"/>
                  </a:lnTo>
                  <a:lnTo>
                    <a:pt x="4783620" y="518541"/>
                  </a:lnTo>
                  <a:lnTo>
                    <a:pt x="4806505" y="477266"/>
                  </a:lnTo>
                  <a:lnTo>
                    <a:pt x="4823498" y="432701"/>
                  </a:lnTo>
                  <a:lnTo>
                    <a:pt x="4834077" y="385343"/>
                  </a:lnTo>
                  <a:lnTo>
                    <a:pt x="4837722" y="335737"/>
                  </a:lnTo>
                  <a:close/>
                </a:path>
                <a:path w="9064625" h="4318635" extrusionOk="0">
                  <a:moveTo>
                    <a:pt x="5496966" y="3982643"/>
                  </a:moveTo>
                  <a:lnTo>
                    <a:pt x="5493321" y="3933037"/>
                  </a:lnTo>
                  <a:lnTo>
                    <a:pt x="5482755" y="3885692"/>
                  </a:lnTo>
                  <a:lnTo>
                    <a:pt x="5465762" y="3841115"/>
                  </a:lnTo>
                  <a:lnTo>
                    <a:pt x="5442877" y="3799840"/>
                  </a:lnTo>
                  <a:lnTo>
                    <a:pt x="5414619" y="3762387"/>
                  </a:lnTo>
                  <a:lnTo>
                    <a:pt x="5381498" y="3729266"/>
                  </a:lnTo>
                  <a:lnTo>
                    <a:pt x="5344033" y="3701008"/>
                  </a:lnTo>
                  <a:lnTo>
                    <a:pt x="5302770" y="3678123"/>
                  </a:lnTo>
                  <a:lnTo>
                    <a:pt x="5258193" y="3661130"/>
                  </a:lnTo>
                  <a:lnTo>
                    <a:pt x="5210835" y="3650551"/>
                  </a:lnTo>
                  <a:lnTo>
                    <a:pt x="5161229" y="3646906"/>
                  </a:lnTo>
                  <a:lnTo>
                    <a:pt x="5111610" y="3650551"/>
                  </a:lnTo>
                  <a:lnTo>
                    <a:pt x="5064264" y="3661130"/>
                  </a:lnTo>
                  <a:lnTo>
                    <a:pt x="5019687" y="3678123"/>
                  </a:lnTo>
                  <a:lnTo>
                    <a:pt x="4978425" y="3701008"/>
                  </a:lnTo>
                  <a:lnTo>
                    <a:pt x="4940960" y="3729266"/>
                  </a:lnTo>
                  <a:lnTo>
                    <a:pt x="4907851" y="3762387"/>
                  </a:lnTo>
                  <a:lnTo>
                    <a:pt x="4879594" y="3799840"/>
                  </a:lnTo>
                  <a:lnTo>
                    <a:pt x="4856708" y="3841115"/>
                  </a:lnTo>
                  <a:lnTo>
                    <a:pt x="4839716" y="3885692"/>
                  </a:lnTo>
                  <a:lnTo>
                    <a:pt x="4829149" y="3933037"/>
                  </a:lnTo>
                  <a:lnTo>
                    <a:pt x="4825504" y="3982643"/>
                  </a:lnTo>
                  <a:lnTo>
                    <a:pt x="4829149" y="4032262"/>
                  </a:lnTo>
                  <a:lnTo>
                    <a:pt x="4839716" y="4079608"/>
                  </a:lnTo>
                  <a:lnTo>
                    <a:pt x="4856708" y="4124185"/>
                  </a:lnTo>
                  <a:lnTo>
                    <a:pt x="4879594" y="4165460"/>
                  </a:lnTo>
                  <a:lnTo>
                    <a:pt x="4907851" y="4202912"/>
                  </a:lnTo>
                  <a:lnTo>
                    <a:pt x="4940960" y="4236034"/>
                  </a:lnTo>
                  <a:lnTo>
                    <a:pt x="4978425" y="4264291"/>
                  </a:lnTo>
                  <a:lnTo>
                    <a:pt x="5019687" y="4287177"/>
                  </a:lnTo>
                  <a:lnTo>
                    <a:pt x="5064264" y="4304169"/>
                  </a:lnTo>
                  <a:lnTo>
                    <a:pt x="5111610" y="4314749"/>
                  </a:lnTo>
                  <a:lnTo>
                    <a:pt x="5161229" y="4318381"/>
                  </a:lnTo>
                  <a:lnTo>
                    <a:pt x="5210835" y="4314749"/>
                  </a:lnTo>
                  <a:lnTo>
                    <a:pt x="5258193" y="4304169"/>
                  </a:lnTo>
                  <a:lnTo>
                    <a:pt x="5302770" y="4287177"/>
                  </a:lnTo>
                  <a:lnTo>
                    <a:pt x="5344033" y="4264291"/>
                  </a:lnTo>
                  <a:lnTo>
                    <a:pt x="5381498" y="4236034"/>
                  </a:lnTo>
                  <a:lnTo>
                    <a:pt x="5414619" y="4202912"/>
                  </a:lnTo>
                  <a:lnTo>
                    <a:pt x="5442877" y="4165460"/>
                  </a:lnTo>
                  <a:lnTo>
                    <a:pt x="5465762" y="4124185"/>
                  </a:lnTo>
                  <a:lnTo>
                    <a:pt x="5482755" y="4079608"/>
                  </a:lnTo>
                  <a:lnTo>
                    <a:pt x="5493321" y="4032262"/>
                  </a:lnTo>
                  <a:lnTo>
                    <a:pt x="5496966" y="3982643"/>
                  </a:lnTo>
                  <a:close/>
                </a:path>
                <a:path w="9064625" h="4318635" extrusionOk="0">
                  <a:moveTo>
                    <a:pt x="6612509" y="335737"/>
                  </a:moveTo>
                  <a:lnTo>
                    <a:pt x="6608864" y="286118"/>
                  </a:lnTo>
                  <a:lnTo>
                    <a:pt x="6598298" y="238772"/>
                  </a:lnTo>
                  <a:lnTo>
                    <a:pt x="6581305" y="194195"/>
                  </a:lnTo>
                  <a:lnTo>
                    <a:pt x="6558420" y="152920"/>
                  </a:lnTo>
                  <a:lnTo>
                    <a:pt x="6530162" y="115468"/>
                  </a:lnTo>
                  <a:lnTo>
                    <a:pt x="6497040" y="82346"/>
                  </a:lnTo>
                  <a:lnTo>
                    <a:pt x="6459575" y="54089"/>
                  </a:lnTo>
                  <a:lnTo>
                    <a:pt x="6418313" y="31203"/>
                  </a:lnTo>
                  <a:lnTo>
                    <a:pt x="6373736" y="14211"/>
                  </a:lnTo>
                  <a:lnTo>
                    <a:pt x="6326378" y="3632"/>
                  </a:lnTo>
                  <a:lnTo>
                    <a:pt x="6276772" y="0"/>
                  </a:lnTo>
                  <a:lnTo>
                    <a:pt x="6227153" y="3632"/>
                  </a:lnTo>
                  <a:lnTo>
                    <a:pt x="6179807" y="14211"/>
                  </a:lnTo>
                  <a:lnTo>
                    <a:pt x="6135230" y="31203"/>
                  </a:lnTo>
                  <a:lnTo>
                    <a:pt x="6093968" y="54089"/>
                  </a:lnTo>
                  <a:lnTo>
                    <a:pt x="6056503" y="82346"/>
                  </a:lnTo>
                  <a:lnTo>
                    <a:pt x="6023394" y="115468"/>
                  </a:lnTo>
                  <a:lnTo>
                    <a:pt x="5995136" y="152920"/>
                  </a:lnTo>
                  <a:lnTo>
                    <a:pt x="5972251" y="194195"/>
                  </a:lnTo>
                  <a:lnTo>
                    <a:pt x="5955258" y="238772"/>
                  </a:lnTo>
                  <a:lnTo>
                    <a:pt x="5944692" y="286118"/>
                  </a:lnTo>
                  <a:lnTo>
                    <a:pt x="5941047" y="335737"/>
                  </a:lnTo>
                  <a:lnTo>
                    <a:pt x="5944692" y="385343"/>
                  </a:lnTo>
                  <a:lnTo>
                    <a:pt x="5955258" y="432701"/>
                  </a:lnTo>
                  <a:lnTo>
                    <a:pt x="5972251" y="477266"/>
                  </a:lnTo>
                  <a:lnTo>
                    <a:pt x="5995136" y="518541"/>
                  </a:lnTo>
                  <a:lnTo>
                    <a:pt x="6023394" y="555993"/>
                  </a:lnTo>
                  <a:lnTo>
                    <a:pt x="6056503" y="589114"/>
                  </a:lnTo>
                  <a:lnTo>
                    <a:pt x="6093968" y="617385"/>
                  </a:lnTo>
                  <a:lnTo>
                    <a:pt x="6135230" y="640270"/>
                  </a:lnTo>
                  <a:lnTo>
                    <a:pt x="6179807" y="657250"/>
                  </a:lnTo>
                  <a:lnTo>
                    <a:pt x="6227153" y="667829"/>
                  </a:lnTo>
                  <a:lnTo>
                    <a:pt x="6276772" y="671474"/>
                  </a:lnTo>
                  <a:lnTo>
                    <a:pt x="6326378" y="667829"/>
                  </a:lnTo>
                  <a:lnTo>
                    <a:pt x="6373736" y="657250"/>
                  </a:lnTo>
                  <a:lnTo>
                    <a:pt x="6418313" y="640270"/>
                  </a:lnTo>
                  <a:lnTo>
                    <a:pt x="6459575" y="617385"/>
                  </a:lnTo>
                  <a:lnTo>
                    <a:pt x="6497040" y="589114"/>
                  </a:lnTo>
                  <a:lnTo>
                    <a:pt x="6530162" y="555993"/>
                  </a:lnTo>
                  <a:lnTo>
                    <a:pt x="6558420" y="518541"/>
                  </a:lnTo>
                  <a:lnTo>
                    <a:pt x="6581305" y="477266"/>
                  </a:lnTo>
                  <a:lnTo>
                    <a:pt x="6598298" y="432701"/>
                  </a:lnTo>
                  <a:lnTo>
                    <a:pt x="6608864" y="385343"/>
                  </a:lnTo>
                  <a:lnTo>
                    <a:pt x="6612509" y="335737"/>
                  </a:lnTo>
                  <a:close/>
                </a:path>
                <a:path w="9064625" h="4318635" extrusionOk="0">
                  <a:moveTo>
                    <a:pt x="7248830" y="3982643"/>
                  </a:moveTo>
                  <a:lnTo>
                    <a:pt x="7245185" y="3933037"/>
                  </a:lnTo>
                  <a:lnTo>
                    <a:pt x="7234618" y="3885692"/>
                  </a:lnTo>
                  <a:lnTo>
                    <a:pt x="7217626" y="3841115"/>
                  </a:lnTo>
                  <a:lnTo>
                    <a:pt x="7194740" y="3799840"/>
                  </a:lnTo>
                  <a:lnTo>
                    <a:pt x="7166483" y="3762387"/>
                  </a:lnTo>
                  <a:lnTo>
                    <a:pt x="7133361" y="3729266"/>
                  </a:lnTo>
                  <a:lnTo>
                    <a:pt x="7095909" y="3701008"/>
                  </a:lnTo>
                  <a:lnTo>
                    <a:pt x="7054634" y="3678123"/>
                  </a:lnTo>
                  <a:lnTo>
                    <a:pt x="7010057" y="3661130"/>
                  </a:lnTo>
                  <a:lnTo>
                    <a:pt x="6962699" y="3650551"/>
                  </a:lnTo>
                  <a:lnTo>
                    <a:pt x="6913092" y="3646906"/>
                  </a:lnTo>
                  <a:lnTo>
                    <a:pt x="6863486" y="3650551"/>
                  </a:lnTo>
                  <a:lnTo>
                    <a:pt x="6816128" y="3661130"/>
                  </a:lnTo>
                  <a:lnTo>
                    <a:pt x="6771564" y="3678123"/>
                  </a:lnTo>
                  <a:lnTo>
                    <a:pt x="6730289" y="3701008"/>
                  </a:lnTo>
                  <a:lnTo>
                    <a:pt x="6692836" y="3729266"/>
                  </a:lnTo>
                  <a:lnTo>
                    <a:pt x="6659715" y="3762387"/>
                  </a:lnTo>
                  <a:lnTo>
                    <a:pt x="6631457" y="3799840"/>
                  </a:lnTo>
                  <a:lnTo>
                    <a:pt x="6608572" y="3841115"/>
                  </a:lnTo>
                  <a:lnTo>
                    <a:pt x="6591579" y="3885692"/>
                  </a:lnTo>
                  <a:lnTo>
                    <a:pt x="6581013" y="3933037"/>
                  </a:lnTo>
                  <a:lnTo>
                    <a:pt x="6577368" y="3982643"/>
                  </a:lnTo>
                  <a:lnTo>
                    <a:pt x="6581013" y="4032262"/>
                  </a:lnTo>
                  <a:lnTo>
                    <a:pt x="6591579" y="4079608"/>
                  </a:lnTo>
                  <a:lnTo>
                    <a:pt x="6608572" y="4124185"/>
                  </a:lnTo>
                  <a:lnTo>
                    <a:pt x="6631457" y="4165460"/>
                  </a:lnTo>
                  <a:lnTo>
                    <a:pt x="6659715" y="4202912"/>
                  </a:lnTo>
                  <a:lnTo>
                    <a:pt x="6692836" y="4236034"/>
                  </a:lnTo>
                  <a:lnTo>
                    <a:pt x="6730289" y="4264291"/>
                  </a:lnTo>
                  <a:lnTo>
                    <a:pt x="6771564" y="4287177"/>
                  </a:lnTo>
                  <a:lnTo>
                    <a:pt x="6816128" y="4304169"/>
                  </a:lnTo>
                  <a:lnTo>
                    <a:pt x="6863486" y="4314749"/>
                  </a:lnTo>
                  <a:lnTo>
                    <a:pt x="6913092" y="4318381"/>
                  </a:lnTo>
                  <a:lnTo>
                    <a:pt x="6962699" y="4314749"/>
                  </a:lnTo>
                  <a:lnTo>
                    <a:pt x="7010057" y="4304169"/>
                  </a:lnTo>
                  <a:lnTo>
                    <a:pt x="7054634" y="4287177"/>
                  </a:lnTo>
                  <a:lnTo>
                    <a:pt x="7095909" y="4264291"/>
                  </a:lnTo>
                  <a:lnTo>
                    <a:pt x="7133361" y="4236034"/>
                  </a:lnTo>
                  <a:lnTo>
                    <a:pt x="7166483" y="4202912"/>
                  </a:lnTo>
                  <a:lnTo>
                    <a:pt x="7194740" y="4165460"/>
                  </a:lnTo>
                  <a:lnTo>
                    <a:pt x="7217626" y="4124185"/>
                  </a:lnTo>
                  <a:lnTo>
                    <a:pt x="7234618" y="4079608"/>
                  </a:lnTo>
                  <a:lnTo>
                    <a:pt x="7245185" y="4032262"/>
                  </a:lnTo>
                  <a:lnTo>
                    <a:pt x="7248830" y="3982643"/>
                  </a:lnTo>
                  <a:close/>
                </a:path>
                <a:path w="9064625" h="4318635" extrusionOk="0">
                  <a:moveTo>
                    <a:pt x="8306371" y="335737"/>
                  </a:moveTo>
                  <a:lnTo>
                    <a:pt x="8302739" y="286118"/>
                  </a:lnTo>
                  <a:lnTo>
                    <a:pt x="8292160" y="238772"/>
                  </a:lnTo>
                  <a:lnTo>
                    <a:pt x="8275167" y="194195"/>
                  </a:lnTo>
                  <a:lnTo>
                    <a:pt x="8252282" y="152920"/>
                  </a:lnTo>
                  <a:lnTo>
                    <a:pt x="8224025" y="115468"/>
                  </a:lnTo>
                  <a:lnTo>
                    <a:pt x="8190903" y="82346"/>
                  </a:lnTo>
                  <a:lnTo>
                    <a:pt x="8153451" y="54089"/>
                  </a:lnTo>
                  <a:lnTo>
                    <a:pt x="8112176" y="31203"/>
                  </a:lnTo>
                  <a:lnTo>
                    <a:pt x="8067599" y="14211"/>
                  </a:lnTo>
                  <a:lnTo>
                    <a:pt x="8020253" y="3632"/>
                  </a:lnTo>
                  <a:lnTo>
                    <a:pt x="7970634" y="0"/>
                  </a:lnTo>
                  <a:lnTo>
                    <a:pt x="7921028" y="3632"/>
                  </a:lnTo>
                  <a:lnTo>
                    <a:pt x="7873670" y="14211"/>
                  </a:lnTo>
                  <a:lnTo>
                    <a:pt x="7829105" y="31203"/>
                  </a:lnTo>
                  <a:lnTo>
                    <a:pt x="7787830" y="54089"/>
                  </a:lnTo>
                  <a:lnTo>
                    <a:pt x="7750378" y="82346"/>
                  </a:lnTo>
                  <a:lnTo>
                    <a:pt x="7717256" y="115468"/>
                  </a:lnTo>
                  <a:lnTo>
                    <a:pt x="7688999" y="152920"/>
                  </a:lnTo>
                  <a:lnTo>
                    <a:pt x="7666114" y="194195"/>
                  </a:lnTo>
                  <a:lnTo>
                    <a:pt x="7649134" y="238772"/>
                  </a:lnTo>
                  <a:lnTo>
                    <a:pt x="7638555" y="286118"/>
                  </a:lnTo>
                  <a:lnTo>
                    <a:pt x="7634910" y="335737"/>
                  </a:lnTo>
                  <a:lnTo>
                    <a:pt x="7638555" y="385343"/>
                  </a:lnTo>
                  <a:lnTo>
                    <a:pt x="7649134" y="432701"/>
                  </a:lnTo>
                  <a:lnTo>
                    <a:pt x="7666114" y="477266"/>
                  </a:lnTo>
                  <a:lnTo>
                    <a:pt x="7688999" y="518541"/>
                  </a:lnTo>
                  <a:lnTo>
                    <a:pt x="7717256" y="555993"/>
                  </a:lnTo>
                  <a:lnTo>
                    <a:pt x="7750378" y="589114"/>
                  </a:lnTo>
                  <a:lnTo>
                    <a:pt x="7787830" y="617385"/>
                  </a:lnTo>
                  <a:lnTo>
                    <a:pt x="7829105" y="640270"/>
                  </a:lnTo>
                  <a:lnTo>
                    <a:pt x="7873670" y="657250"/>
                  </a:lnTo>
                  <a:lnTo>
                    <a:pt x="7921028" y="667829"/>
                  </a:lnTo>
                  <a:lnTo>
                    <a:pt x="7970634" y="671474"/>
                  </a:lnTo>
                  <a:lnTo>
                    <a:pt x="8020253" y="667829"/>
                  </a:lnTo>
                  <a:lnTo>
                    <a:pt x="8067599" y="657250"/>
                  </a:lnTo>
                  <a:lnTo>
                    <a:pt x="8112176" y="640270"/>
                  </a:lnTo>
                  <a:lnTo>
                    <a:pt x="8153451" y="617385"/>
                  </a:lnTo>
                  <a:lnTo>
                    <a:pt x="8190903" y="589114"/>
                  </a:lnTo>
                  <a:lnTo>
                    <a:pt x="8224025" y="555993"/>
                  </a:lnTo>
                  <a:lnTo>
                    <a:pt x="8252282" y="518541"/>
                  </a:lnTo>
                  <a:lnTo>
                    <a:pt x="8275167" y="477266"/>
                  </a:lnTo>
                  <a:lnTo>
                    <a:pt x="8292160" y="432701"/>
                  </a:lnTo>
                  <a:lnTo>
                    <a:pt x="8302739" y="385343"/>
                  </a:lnTo>
                  <a:lnTo>
                    <a:pt x="8306371" y="335737"/>
                  </a:lnTo>
                  <a:close/>
                </a:path>
                <a:path w="9064625" h="4318635" extrusionOk="0">
                  <a:moveTo>
                    <a:pt x="9064295" y="3982643"/>
                  </a:moveTo>
                  <a:lnTo>
                    <a:pt x="9060663" y="3933037"/>
                  </a:lnTo>
                  <a:lnTo>
                    <a:pt x="9050083" y="3885692"/>
                  </a:lnTo>
                  <a:lnTo>
                    <a:pt x="9033091" y="3841115"/>
                  </a:lnTo>
                  <a:lnTo>
                    <a:pt x="9010205" y="3799840"/>
                  </a:lnTo>
                  <a:lnTo>
                    <a:pt x="8981948" y="3762387"/>
                  </a:lnTo>
                  <a:lnTo>
                    <a:pt x="8948826" y="3729266"/>
                  </a:lnTo>
                  <a:lnTo>
                    <a:pt x="8911374" y="3701008"/>
                  </a:lnTo>
                  <a:lnTo>
                    <a:pt x="8870099" y="3678123"/>
                  </a:lnTo>
                  <a:lnTo>
                    <a:pt x="8825522" y="3661130"/>
                  </a:lnTo>
                  <a:lnTo>
                    <a:pt x="8778176" y="3650551"/>
                  </a:lnTo>
                  <a:lnTo>
                    <a:pt x="8728558" y="3646906"/>
                  </a:lnTo>
                  <a:lnTo>
                    <a:pt x="8678951" y="3650551"/>
                  </a:lnTo>
                  <a:lnTo>
                    <a:pt x="8631593" y="3661130"/>
                  </a:lnTo>
                  <a:lnTo>
                    <a:pt x="8587029" y="3678123"/>
                  </a:lnTo>
                  <a:lnTo>
                    <a:pt x="8545754" y="3701008"/>
                  </a:lnTo>
                  <a:lnTo>
                    <a:pt x="8508301" y="3729266"/>
                  </a:lnTo>
                  <a:lnTo>
                    <a:pt x="8475180" y="3762387"/>
                  </a:lnTo>
                  <a:lnTo>
                    <a:pt x="8446922" y="3799840"/>
                  </a:lnTo>
                  <a:lnTo>
                    <a:pt x="8424037" y="3841115"/>
                  </a:lnTo>
                  <a:lnTo>
                    <a:pt x="8407057" y="3885692"/>
                  </a:lnTo>
                  <a:lnTo>
                    <a:pt x="8396478" y="3933037"/>
                  </a:lnTo>
                  <a:lnTo>
                    <a:pt x="8392833" y="3982643"/>
                  </a:lnTo>
                  <a:lnTo>
                    <a:pt x="8396478" y="4032262"/>
                  </a:lnTo>
                  <a:lnTo>
                    <a:pt x="8407057" y="4079608"/>
                  </a:lnTo>
                  <a:lnTo>
                    <a:pt x="8424037" y="4124185"/>
                  </a:lnTo>
                  <a:lnTo>
                    <a:pt x="8446922" y="4165460"/>
                  </a:lnTo>
                  <a:lnTo>
                    <a:pt x="8475180" y="4202912"/>
                  </a:lnTo>
                  <a:lnTo>
                    <a:pt x="8508301" y="4236034"/>
                  </a:lnTo>
                  <a:lnTo>
                    <a:pt x="8545754" y="4264291"/>
                  </a:lnTo>
                  <a:lnTo>
                    <a:pt x="8587029" y="4287177"/>
                  </a:lnTo>
                  <a:lnTo>
                    <a:pt x="8631593" y="4304169"/>
                  </a:lnTo>
                  <a:lnTo>
                    <a:pt x="8678951" y="4314749"/>
                  </a:lnTo>
                  <a:lnTo>
                    <a:pt x="8728558" y="4318381"/>
                  </a:lnTo>
                  <a:lnTo>
                    <a:pt x="8778176" y="4314749"/>
                  </a:lnTo>
                  <a:lnTo>
                    <a:pt x="8825522" y="4304169"/>
                  </a:lnTo>
                  <a:lnTo>
                    <a:pt x="8870099" y="4287177"/>
                  </a:lnTo>
                  <a:lnTo>
                    <a:pt x="8911374" y="4264291"/>
                  </a:lnTo>
                  <a:lnTo>
                    <a:pt x="8948826" y="4236034"/>
                  </a:lnTo>
                  <a:lnTo>
                    <a:pt x="8981948" y="4202912"/>
                  </a:lnTo>
                  <a:lnTo>
                    <a:pt x="9010205" y="4165460"/>
                  </a:lnTo>
                  <a:lnTo>
                    <a:pt x="9033091" y="4124185"/>
                  </a:lnTo>
                  <a:lnTo>
                    <a:pt x="9050083" y="4079608"/>
                  </a:lnTo>
                  <a:lnTo>
                    <a:pt x="9060663" y="4032262"/>
                  </a:lnTo>
                  <a:lnTo>
                    <a:pt x="9064295" y="39826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4509351" y="23235"/>
              <a:ext cx="1090711" cy="6761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3464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>
                  <a:solidFill>
                    <a:srgbClr val="004D7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Consumo</a:t>
              </a:r>
              <a:endParaRPr sz="1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4" name="Google Shape;134;p2"/>
            <p:cNvSpPr txBox="1"/>
            <p:nvPr/>
          </p:nvSpPr>
          <p:spPr>
            <a:xfrm>
              <a:off x="1235501" y="862348"/>
              <a:ext cx="505459" cy="3194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 dirty="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85%</a:t>
              </a:r>
              <a:endParaRPr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5" name="Google Shape;135;p2"/>
            <p:cNvSpPr txBox="1"/>
            <p:nvPr/>
          </p:nvSpPr>
          <p:spPr>
            <a:xfrm>
              <a:off x="3023373" y="920108"/>
              <a:ext cx="518159" cy="3194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 dirty="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42%</a:t>
              </a:r>
              <a:endParaRPr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6" name="Google Shape;136;p2"/>
            <p:cNvSpPr txBox="1"/>
            <p:nvPr/>
          </p:nvSpPr>
          <p:spPr>
            <a:xfrm>
              <a:off x="4738189" y="920108"/>
              <a:ext cx="507365" cy="3194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67%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7" name="Google Shape;137;p2"/>
            <p:cNvSpPr txBox="1"/>
            <p:nvPr/>
          </p:nvSpPr>
          <p:spPr>
            <a:xfrm>
              <a:off x="6509015" y="920108"/>
              <a:ext cx="455295" cy="3194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18%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8" name="Google Shape;138;p2"/>
            <p:cNvSpPr txBox="1"/>
            <p:nvPr/>
          </p:nvSpPr>
          <p:spPr>
            <a:xfrm>
              <a:off x="8288717" y="920109"/>
              <a:ext cx="412342" cy="15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43%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9" name="Google Shape;139;p2"/>
            <p:cNvSpPr txBox="1"/>
            <p:nvPr/>
          </p:nvSpPr>
          <p:spPr>
            <a:xfrm>
              <a:off x="875641" y="1743129"/>
              <a:ext cx="1256030" cy="11905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1143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Por lo menos una acción de consumo</a:t>
              </a:r>
              <a:endParaRPr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0" name="Google Shape;140;p2"/>
            <p:cNvSpPr txBox="1"/>
            <p:nvPr/>
          </p:nvSpPr>
          <p:spPr>
            <a:xfrm>
              <a:off x="2651675" y="1743129"/>
              <a:ext cx="1313180" cy="922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1143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Usar el transporte público, bicicleta o camina</a:t>
              </a:r>
              <a:endParaRPr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1" name="Google Shape;141;p2"/>
            <p:cNvSpPr txBox="1"/>
            <p:nvPr/>
          </p:nvSpPr>
          <p:spPr>
            <a:xfrm>
              <a:off x="4567882" y="1743129"/>
              <a:ext cx="970280" cy="4705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158115" marR="11430" lvl="0" indent="-15811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Reciclar la basura</a:t>
              </a:r>
              <a:endParaRPr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2" name="Google Shape;142;p2"/>
            <p:cNvSpPr txBox="1"/>
            <p:nvPr/>
          </p:nvSpPr>
          <p:spPr>
            <a:xfrm>
              <a:off x="6141191" y="1743129"/>
              <a:ext cx="1171341" cy="922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1143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Comprar comida de producción local</a:t>
              </a:r>
              <a:endParaRPr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3" name="Google Shape;143;p2"/>
            <p:cNvSpPr txBox="1"/>
            <p:nvPr/>
          </p:nvSpPr>
          <p:spPr>
            <a:xfrm>
              <a:off x="7904804" y="1743129"/>
              <a:ext cx="1188085" cy="6965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1143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00" dirty="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Reducir el consumo de electricidad</a:t>
              </a:r>
              <a:endParaRPr sz="1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4" name="Google Shape;144;p2"/>
            <p:cNvSpPr txBox="1"/>
            <p:nvPr/>
          </p:nvSpPr>
          <p:spPr>
            <a:xfrm>
              <a:off x="28769" y="3552523"/>
              <a:ext cx="1475163" cy="6552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11430" lvl="0" indent="76835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dirty="0">
                  <a:solidFill>
                    <a:srgbClr val="004D7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Respaldo de políticas</a:t>
              </a:r>
              <a:endParaRPr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5" name="Google Shape;145;p2"/>
            <p:cNvSpPr txBox="1"/>
            <p:nvPr/>
          </p:nvSpPr>
          <p:spPr>
            <a:xfrm>
              <a:off x="3395096" y="3458612"/>
              <a:ext cx="1298573" cy="3832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3464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dirty="0">
                  <a:solidFill>
                    <a:srgbClr val="004D7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Activismo</a:t>
              </a:r>
              <a:endParaRPr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6" name="Google Shape;146;p2"/>
            <p:cNvSpPr txBox="1"/>
            <p:nvPr/>
          </p:nvSpPr>
          <p:spPr>
            <a:xfrm>
              <a:off x="7118168" y="3525114"/>
              <a:ext cx="587976" cy="4188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3464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dirty="0">
                  <a:solidFill>
                    <a:srgbClr val="004D7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Voto</a:t>
              </a:r>
              <a:endParaRPr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7" name="Google Shape;147;p2"/>
            <p:cNvSpPr txBox="1"/>
            <p:nvPr/>
          </p:nvSpPr>
          <p:spPr>
            <a:xfrm>
              <a:off x="8624507" y="3471760"/>
              <a:ext cx="1117102" cy="4832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3464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dirty="0">
                  <a:solidFill>
                    <a:srgbClr val="004D7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Afiliación</a:t>
              </a:r>
              <a:endParaRPr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8" name="Google Shape;148;p2"/>
            <p:cNvSpPr txBox="1"/>
            <p:nvPr/>
          </p:nvSpPr>
          <p:spPr>
            <a:xfrm>
              <a:off x="555756" y="4552090"/>
              <a:ext cx="462931" cy="3194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23%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9" name="Google Shape;149;p2"/>
            <p:cNvSpPr txBox="1"/>
            <p:nvPr/>
          </p:nvSpPr>
          <p:spPr>
            <a:xfrm>
              <a:off x="2169023" y="4552090"/>
              <a:ext cx="515620" cy="3194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20%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0" name="Google Shape;150;p2"/>
            <p:cNvSpPr txBox="1"/>
            <p:nvPr/>
          </p:nvSpPr>
          <p:spPr>
            <a:xfrm>
              <a:off x="3816087" y="4552090"/>
              <a:ext cx="437515" cy="3194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15%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1" name="Google Shape;151;p2"/>
            <p:cNvSpPr txBox="1"/>
            <p:nvPr/>
          </p:nvSpPr>
          <p:spPr>
            <a:xfrm>
              <a:off x="5396379" y="4552090"/>
              <a:ext cx="466090" cy="3194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10%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2" name="Google Shape;152;p2"/>
            <p:cNvSpPr txBox="1"/>
            <p:nvPr/>
          </p:nvSpPr>
          <p:spPr>
            <a:xfrm>
              <a:off x="7151551" y="4552090"/>
              <a:ext cx="448309" cy="3194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17%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3" name="Google Shape;153;p2"/>
            <p:cNvSpPr txBox="1"/>
            <p:nvPr/>
          </p:nvSpPr>
          <p:spPr>
            <a:xfrm>
              <a:off x="8977900" y="4552090"/>
              <a:ext cx="445134" cy="3194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12%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4" name="Google Shape;154;p2"/>
            <p:cNvSpPr txBox="1"/>
            <p:nvPr/>
          </p:nvSpPr>
          <p:spPr>
            <a:xfrm>
              <a:off x="192789" y="5452596"/>
              <a:ext cx="1176020" cy="6965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1143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5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Apoyar acciones del gobierno</a:t>
              </a:r>
              <a:endParaRPr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5" name="Google Shape;155;p2"/>
            <p:cNvSpPr txBox="1"/>
            <p:nvPr/>
          </p:nvSpPr>
          <p:spPr>
            <a:xfrm>
              <a:off x="1761297" y="5431944"/>
              <a:ext cx="1256030" cy="6965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1143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5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Por lo menos una acción de activismo</a:t>
              </a:r>
              <a:endParaRPr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6" name="Google Shape;156;p2"/>
            <p:cNvSpPr txBox="1"/>
            <p:nvPr/>
          </p:nvSpPr>
          <p:spPr>
            <a:xfrm>
              <a:off x="3541532" y="5431944"/>
              <a:ext cx="946935" cy="744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1143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5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Alertar en redes sociales</a:t>
              </a:r>
              <a:endParaRPr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7" name="Google Shape;157;p2"/>
            <p:cNvSpPr txBox="1"/>
            <p:nvPr/>
          </p:nvSpPr>
          <p:spPr>
            <a:xfrm>
              <a:off x="5125688" y="5484640"/>
              <a:ext cx="988060" cy="4705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11430" lvl="0" indent="17335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5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Firmar peticiones</a:t>
              </a:r>
              <a:endParaRPr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8" name="Google Shape;158;p2"/>
            <p:cNvSpPr txBox="1"/>
            <p:nvPr/>
          </p:nvSpPr>
          <p:spPr>
            <a:xfrm>
              <a:off x="6708937" y="5369269"/>
              <a:ext cx="1472565" cy="1147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1143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5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Votar por candidatos que defientden</a:t>
              </a:r>
              <a:endParaRPr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marL="0" marR="1143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5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el medio ambiente</a:t>
              </a:r>
              <a:endParaRPr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9" name="Google Shape;159;p2"/>
            <p:cNvSpPr txBox="1"/>
            <p:nvPr/>
          </p:nvSpPr>
          <p:spPr>
            <a:xfrm>
              <a:off x="8557535" y="5602985"/>
              <a:ext cx="1258570" cy="6965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1143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5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Ser parte de una iniciativa colectiva</a:t>
              </a:r>
              <a:endParaRPr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60" name="Google Shape;160;p2"/>
          <p:cNvSpPr txBox="1"/>
          <p:nvPr/>
        </p:nvSpPr>
        <p:spPr>
          <a:xfrm>
            <a:off x="6734836" y="6233248"/>
            <a:ext cx="528689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Bos, M. S., &amp; Schwartz, L. (2025). </a:t>
            </a:r>
            <a:r>
              <a:rPr lang="es-ES" sz="1200" b="0" i="1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 la educación a la acción: ciudadanía verde en América Latina</a:t>
            </a:r>
            <a:r>
              <a:rPr lang="es-ES" sz="1200" b="0" i="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 </a:t>
            </a:r>
            <a:r>
              <a:rPr lang="es-ES" sz="1200" b="0" i="0" u="sng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https://doi.org/10.18235/0013749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60698" y="272571"/>
            <a:ext cx="2102607" cy="1279907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"/>
          <p:cNvSpPr txBox="1"/>
          <p:nvPr/>
        </p:nvSpPr>
        <p:spPr>
          <a:xfrm rot="16200000" flipH="1">
            <a:off x="-1570338" y="3265486"/>
            <a:ext cx="597215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EL MUNDO DE LOS DATOS </a:t>
            </a:r>
            <a:endParaRPr sz="1800" dirty="0">
              <a:solidFill>
                <a:srgbClr val="06643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5F2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33072" y="3377246"/>
            <a:ext cx="2258928" cy="3480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00" y="-13499"/>
            <a:ext cx="544868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"/>
          <p:cNvSpPr txBox="1"/>
          <p:nvPr/>
        </p:nvSpPr>
        <p:spPr>
          <a:xfrm>
            <a:off x="1861979" y="582190"/>
            <a:ext cx="7794688" cy="1011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00330" marR="0" lvl="0" indent="0" algn="ctr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¿Qué papel desempeña la escuela para el desarrollo de la ciudadanía verde de los latinoamericanos?</a:t>
            </a:r>
            <a:endParaRPr sz="2400" b="1" dirty="0">
              <a:solidFill>
                <a:srgbClr val="069C5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3"/>
          <p:cNvSpPr/>
          <p:nvPr/>
        </p:nvSpPr>
        <p:spPr>
          <a:xfrm>
            <a:off x="12700" y="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9600" tIns="1371150" rIns="1169600" bIns="1777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3"/>
          <p:cNvGrpSpPr/>
          <p:nvPr/>
        </p:nvGrpSpPr>
        <p:grpSpPr>
          <a:xfrm>
            <a:off x="2306558" y="1584017"/>
            <a:ext cx="7837651" cy="3368147"/>
            <a:chOff x="6367" y="6908"/>
            <a:chExt cx="9610725" cy="4685419"/>
          </a:xfrm>
        </p:grpSpPr>
        <p:sp>
          <p:nvSpPr>
            <p:cNvPr id="174" name="Google Shape;174;p3"/>
            <p:cNvSpPr/>
            <p:nvPr/>
          </p:nvSpPr>
          <p:spPr>
            <a:xfrm>
              <a:off x="6367" y="4678357"/>
              <a:ext cx="9610725" cy="13970"/>
            </a:xfrm>
            <a:custGeom>
              <a:avLst/>
              <a:gdLst/>
              <a:ahLst/>
              <a:cxnLst/>
              <a:rect l="l" t="t" r="r" b="b"/>
              <a:pathLst>
                <a:path w="9610725" h="13970" extrusionOk="0">
                  <a:moveTo>
                    <a:pt x="9610403" y="0"/>
                  </a:moveTo>
                  <a:lnTo>
                    <a:pt x="0" y="0"/>
                  </a:lnTo>
                  <a:lnTo>
                    <a:pt x="0" y="13817"/>
                  </a:lnTo>
                  <a:lnTo>
                    <a:pt x="9610403" y="13817"/>
                  </a:lnTo>
                  <a:lnTo>
                    <a:pt x="9610403" y="0"/>
                  </a:lnTo>
                  <a:close/>
                </a:path>
              </a:pathLst>
            </a:custGeom>
            <a:solidFill>
              <a:srgbClr val="91919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8584680" y="3410935"/>
              <a:ext cx="613410" cy="1274445"/>
            </a:xfrm>
            <a:custGeom>
              <a:avLst/>
              <a:gdLst/>
              <a:ahLst/>
              <a:cxnLst/>
              <a:rect l="l" t="t" r="r" b="b"/>
              <a:pathLst>
                <a:path w="613410" h="1274445" extrusionOk="0">
                  <a:moveTo>
                    <a:pt x="612813" y="0"/>
                  </a:moveTo>
                  <a:lnTo>
                    <a:pt x="0" y="0"/>
                  </a:lnTo>
                  <a:lnTo>
                    <a:pt x="0" y="1274330"/>
                  </a:lnTo>
                  <a:lnTo>
                    <a:pt x="612813" y="1274330"/>
                  </a:lnTo>
                  <a:lnTo>
                    <a:pt x="612813" y="0"/>
                  </a:lnTo>
                  <a:close/>
                </a:path>
              </a:pathLst>
            </a:custGeom>
            <a:solidFill>
              <a:srgbClr val="8FB53E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7222884" y="3363729"/>
              <a:ext cx="613410" cy="1322070"/>
            </a:xfrm>
            <a:custGeom>
              <a:avLst/>
              <a:gdLst/>
              <a:ahLst/>
              <a:cxnLst/>
              <a:rect l="l" t="t" r="r" b="b"/>
              <a:pathLst>
                <a:path w="613410" h="1322070" extrusionOk="0">
                  <a:moveTo>
                    <a:pt x="612800" y="0"/>
                  </a:moveTo>
                  <a:lnTo>
                    <a:pt x="0" y="0"/>
                  </a:lnTo>
                  <a:lnTo>
                    <a:pt x="0" y="1321536"/>
                  </a:lnTo>
                  <a:lnTo>
                    <a:pt x="612800" y="1321536"/>
                  </a:lnTo>
                  <a:lnTo>
                    <a:pt x="612800" y="0"/>
                  </a:lnTo>
                  <a:close/>
                </a:path>
              </a:pathLst>
            </a:custGeom>
            <a:solidFill>
              <a:srgbClr val="F8E932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perspectiveFront"/>
              <a:lightRig rig="threePt" dir="t"/>
            </a:scene3d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4692791" y="2514163"/>
              <a:ext cx="613410" cy="2171700"/>
            </a:xfrm>
            <a:custGeom>
              <a:avLst/>
              <a:gdLst/>
              <a:ahLst/>
              <a:cxnLst/>
              <a:rect l="l" t="t" r="r" b="b"/>
              <a:pathLst>
                <a:path w="613410" h="2171700" extrusionOk="0">
                  <a:moveTo>
                    <a:pt x="612813" y="0"/>
                  </a:moveTo>
                  <a:lnTo>
                    <a:pt x="0" y="0"/>
                  </a:lnTo>
                  <a:lnTo>
                    <a:pt x="0" y="2171103"/>
                  </a:lnTo>
                  <a:lnTo>
                    <a:pt x="612813" y="2171103"/>
                  </a:lnTo>
                  <a:lnTo>
                    <a:pt x="612813" y="0"/>
                  </a:lnTo>
                  <a:close/>
                </a:path>
              </a:pathLst>
            </a:custGeom>
            <a:solidFill>
              <a:srgbClr val="70B8E5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3330982" y="2089386"/>
              <a:ext cx="613410" cy="2595880"/>
            </a:xfrm>
            <a:custGeom>
              <a:avLst/>
              <a:gdLst/>
              <a:ahLst/>
              <a:cxnLst/>
              <a:rect l="l" t="t" r="r" b="b"/>
              <a:pathLst>
                <a:path w="613410" h="2595880" extrusionOk="0">
                  <a:moveTo>
                    <a:pt x="612800" y="0"/>
                  </a:moveTo>
                  <a:lnTo>
                    <a:pt x="0" y="0"/>
                  </a:lnTo>
                  <a:lnTo>
                    <a:pt x="0" y="2595879"/>
                  </a:lnTo>
                  <a:lnTo>
                    <a:pt x="612800" y="2595879"/>
                  </a:lnTo>
                  <a:lnTo>
                    <a:pt x="612800" y="0"/>
                  </a:lnTo>
                  <a:close/>
                </a:path>
              </a:pathLst>
            </a:custGeom>
            <a:solidFill>
              <a:srgbClr val="00A36D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607378" y="1758995"/>
              <a:ext cx="613410" cy="2926715"/>
            </a:xfrm>
            <a:custGeom>
              <a:avLst/>
              <a:gdLst/>
              <a:ahLst/>
              <a:cxnLst/>
              <a:rect l="l" t="t" r="r" b="b"/>
              <a:pathLst>
                <a:path w="613410" h="2926715" extrusionOk="0">
                  <a:moveTo>
                    <a:pt x="612800" y="0"/>
                  </a:moveTo>
                  <a:lnTo>
                    <a:pt x="0" y="0"/>
                  </a:lnTo>
                  <a:lnTo>
                    <a:pt x="0" y="2926270"/>
                  </a:lnTo>
                  <a:lnTo>
                    <a:pt x="612800" y="2926270"/>
                  </a:lnTo>
                  <a:lnTo>
                    <a:pt x="612800" y="0"/>
                  </a:lnTo>
                  <a:close/>
                </a:path>
              </a:pathLst>
            </a:custGeom>
            <a:solidFill>
              <a:srgbClr val="004D72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6908" y="6917"/>
              <a:ext cx="1270" cy="4684395"/>
            </a:xfrm>
            <a:custGeom>
              <a:avLst/>
              <a:gdLst/>
              <a:ahLst/>
              <a:cxnLst/>
              <a:rect l="l" t="t" r="r" b="b"/>
              <a:pathLst>
                <a:path w="120000" h="4684395" extrusionOk="0">
                  <a:moveTo>
                    <a:pt x="0" y="4684344"/>
                  </a:moveTo>
                  <a:lnTo>
                    <a:pt x="0" y="0"/>
                  </a:lnTo>
                </a:path>
              </a:pathLst>
            </a:custGeom>
            <a:noFill/>
            <a:ln w="13800" cap="flat" cmpd="sng">
              <a:solidFill>
                <a:srgbClr val="919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6908" y="3754392"/>
              <a:ext cx="269240" cy="1270"/>
            </a:xfrm>
            <a:custGeom>
              <a:avLst/>
              <a:gdLst/>
              <a:ahLst/>
              <a:cxnLst/>
              <a:rect l="l" t="t" r="r" b="b"/>
              <a:pathLst>
                <a:path w="269240" h="120000" extrusionOk="0">
                  <a:moveTo>
                    <a:pt x="0" y="0"/>
                  </a:moveTo>
                  <a:lnTo>
                    <a:pt x="268693" y="0"/>
                  </a:lnTo>
                </a:path>
              </a:pathLst>
            </a:custGeom>
            <a:noFill/>
            <a:ln w="13800" cap="flat" cmpd="sng">
              <a:solidFill>
                <a:srgbClr val="919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6908" y="2817522"/>
              <a:ext cx="269240" cy="1270"/>
            </a:xfrm>
            <a:custGeom>
              <a:avLst/>
              <a:gdLst/>
              <a:ahLst/>
              <a:cxnLst/>
              <a:rect l="l" t="t" r="r" b="b"/>
              <a:pathLst>
                <a:path w="269240" h="120000" extrusionOk="0">
                  <a:moveTo>
                    <a:pt x="0" y="0"/>
                  </a:moveTo>
                  <a:lnTo>
                    <a:pt x="268693" y="0"/>
                  </a:lnTo>
                </a:path>
              </a:pathLst>
            </a:custGeom>
            <a:noFill/>
            <a:ln w="13800" cap="flat" cmpd="sng">
              <a:solidFill>
                <a:srgbClr val="919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6908" y="1880650"/>
              <a:ext cx="269240" cy="1270"/>
            </a:xfrm>
            <a:custGeom>
              <a:avLst/>
              <a:gdLst/>
              <a:ahLst/>
              <a:cxnLst/>
              <a:rect l="l" t="t" r="r" b="b"/>
              <a:pathLst>
                <a:path w="269240" h="120000" extrusionOk="0">
                  <a:moveTo>
                    <a:pt x="0" y="0"/>
                  </a:moveTo>
                  <a:lnTo>
                    <a:pt x="268693" y="0"/>
                  </a:lnTo>
                </a:path>
              </a:pathLst>
            </a:custGeom>
            <a:noFill/>
            <a:ln w="13800" cap="flat" cmpd="sng">
              <a:solidFill>
                <a:srgbClr val="919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6908" y="943778"/>
              <a:ext cx="269240" cy="1270"/>
            </a:xfrm>
            <a:custGeom>
              <a:avLst/>
              <a:gdLst/>
              <a:ahLst/>
              <a:cxnLst/>
              <a:rect l="l" t="t" r="r" b="b"/>
              <a:pathLst>
                <a:path w="269240" h="120000" extrusionOk="0">
                  <a:moveTo>
                    <a:pt x="0" y="0"/>
                  </a:moveTo>
                  <a:lnTo>
                    <a:pt x="268693" y="0"/>
                  </a:lnTo>
                </a:path>
              </a:pathLst>
            </a:custGeom>
            <a:noFill/>
            <a:ln w="13800" cap="flat" cmpd="sng">
              <a:solidFill>
                <a:srgbClr val="919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6908" y="6908"/>
              <a:ext cx="269240" cy="1270"/>
            </a:xfrm>
            <a:custGeom>
              <a:avLst/>
              <a:gdLst/>
              <a:ahLst/>
              <a:cxnLst/>
              <a:rect l="l" t="t" r="r" b="b"/>
              <a:pathLst>
                <a:path w="269240" h="120000" extrusionOk="0">
                  <a:moveTo>
                    <a:pt x="0" y="0"/>
                  </a:moveTo>
                  <a:lnTo>
                    <a:pt x="268693" y="0"/>
                  </a:lnTo>
                </a:path>
              </a:pathLst>
            </a:custGeom>
            <a:noFill/>
            <a:ln w="13800" cap="flat" cmpd="sng">
              <a:solidFill>
                <a:srgbClr val="919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3"/>
            <p:cNvSpPr txBox="1"/>
            <p:nvPr/>
          </p:nvSpPr>
          <p:spPr>
            <a:xfrm>
              <a:off x="789783" y="1433918"/>
              <a:ext cx="680097" cy="3244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62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89" name="Google Shape;189;p3"/>
            <p:cNvSpPr txBox="1"/>
            <p:nvPr/>
          </p:nvSpPr>
          <p:spPr>
            <a:xfrm>
              <a:off x="3472089" y="1785222"/>
              <a:ext cx="328930" cy="3244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46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91" name="Google Shape;191;p3"/>
            <p:cNvSpPr txBox="1"/>
            <p:nvPr/>
          </p:nvSpPr>
          <p:spPr>
            <a:xfrm>
              <a:off x="4891737" y="2222362"/>
              <a:ext cx="414463" cy="332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31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93" name="Google Shape;193;p3"/>
            <p:cNvSpPr txBox="1"/>
            <p:nvPr/>
          </p:nvSpPr>
          <p:spPr>
            <a:xfrm>
              <a:off x="7386449" y="3047381"/>
              <a:ext cx="299085" cy="3244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27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94" name="Google Shape;194;p3"/>
            <p:cNvSpPr txBox="1"/>
            <p:nvPr/>
          </p:nvSpPr>
          <p:spPr>
            <a:xfrm>
              <a:off x="8783956" y="3096395"/>
              <a:ext cx="613410" cy="2754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12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6094672" y="3222136"/>
              <a:ext cx="613411" cy="1463675"/>
            </a:xfrm>
            <a:custGeom>
              <a:avLst/>
              <a:gdLst/>
              <a:ahLst/>
              <a:cxnLst/>
              <a:rect l="l" t="t" r="r" b="b"/>
              <a:pathLst>
                <a:path w="613410" h="1463675" extrusionOk="0">
                  <a:moveTo>
                    <a:pt x="612800" y="0"/>
                  </a:moveTo>
                  <a:lnTo>
                    <a:pt x="0" y="0"/>
                  </a:lnTo>
                  <a:lnTo>
                    <a:pt x="0" y="1463128"/>
                  </a:lnTo>
                  <a:lnTo>
                    <a:pt x="612800" y="1463128"/>
                  </a:lnTo>
                  <a:lnTo>
                    <a:pt x="612800" y="0"/>
                  </a:lnTo>
                  <a:close/>
                </a:path>
              </a:pathLst>
            </a:custGeom>
            <a:solidFill>
              <a:srgbClr val="1698D6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3"/>
            <p:cNvSpPr txBox="1"/>
            <p:nvPr/>
          </p:nvSpPr>
          <p:spPr>
            <a:xfrm>
              <a:off x="6272051" y="2915765"/>
              <a:ext cx="313055" cy="324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 dirty="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28</a:t>
              </a:r>
              <a:endParaRPr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1969174" y="2466969"/>
              <a:ext cx="613410" cy="2218690"/>
            </a:xfrm>
            <a:custGeom>
              <a:avLst/>
              <a:gdLst/>
              <a:ahLst/>
              <a:cxnLst/>
              <a:rect l="l" t="t" r="r" b="b"/>
              <a:pathLst>
                <a:path w="613410" h="2218690" extrusionOk="0">
                  <a:moveTo>
                    <a:pt x="612813" y="0"/>
                  </a:moveTo>
                  <a:lnTo>
                    <a:pt x="0" y="0"/>
                  </a:lnTo>
                  <a:lnTo>
                    <a:pt x="0" y="2218296"/>
                  </a:lnTo>
                  <a:lnTo>
                    <a:pt x="612813" y="2218296"/>
                  </a:lnTo>
                  <a:lnTo>
                    <a:pt x="612813" y="0"/>
                  </a:lnTo>
                  <a:close/>
                </a:path>
              </a:pathLst>
            </a:custGeom>
            <a:solidFill>
              <a:srgbClr val="93CDB4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3"/>
            <p:cNvSpPr txBox="1"/>
            <p:nvPr/>
          </p:nvSpPr>
          <p:spPr>
            <a:xfrm>
              <a:off x="2125587" y="2152450"/>
              <a:ext cx="299085" cy="3244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004D72"/>
                  </a:solidFill>
                  <a:latin typeface="Verdana"/>
                  <a:ea typeface="Verdana"/>
                  <a:cs typeface="Verdana"/>
                  <a:sym typeface="Verdana"/>
                </a:rPr>
                <a:t>47</a:t>
              </a:r>
              <a:endPara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95" name="Google Shape;195;p3"/>
          <p:cNvSpPr/>
          <p:nvPr/>
        </p:nvSpPr>
        <p:spPr>
          <a:xfrm>
            <a:off x="12700" y="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"/>
          <p:cNvSpPr txBox="1"/>
          <p:nvPr/>
        </p:nvSpPr>
        <p:spPr>
          <a:xfrm>
            <a:off x="1815812" y="1496807"/>
            <a:ext cx="571141" cy="233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D72"/>
                </a:solidFill>
                <a:latin typeface="Verdana"/>
                <a:ea typeface="Verdana"/>
                <a:cs typeface="Verdana"/>
                <a:sym typeface="Verdana"/>
              </a:rPr>
              <a:t>100%</a:t>
            </a:r>
            <a:endParaRPr sz="1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7" name="Google Shape;197;p3"/>
          <p:cNvSpPr txBox="1"/>
          <p:nvPr/>
        </p:nvSpPr>
        <p:spPr>
          <a:xfrm>
            <a:off x="1702719" y="2133702"/>
            <a:ext cx="571141" cy="233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D72"/>
                </a:solidFill>
                <a:latin typeface="Verdana"/>
                <a:ea typeface="Verdana"/>
                <a:cs typeface="Verdana"/>
                <a:sym typeface="Verdana"/>
              </a:rPr>
              <a:t>   80%</a:t>
            </a:r>
            <a:endParaRPr sz="1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8" name="Google Shape;198;p3"/>
          <p:cNvSpPr txBox="1"/>
          <p:nvPr/>
        </p:nvSpPr>
        <p:spPr>
          <a:xfrm>
            <a:off x="1782682" y="4249416"/>
            <a:ext cx="571141" cy="233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004D72"/>
                </a:solidFill>
                <a:latin typeface="Verdana"/>
                <a:ea typeface="Verdana"/>
                <a:cs typeface="Verdana"/>
                <a:sym typeface="Verdana"/>
              </a:rPr>
              <a:t>  20%</a:t>
            </a:r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9" name="Google Shape;199;p3"/>
          <p:cNvSpPr txBox="1"/>
          <p:nvPr/>
        </p:nvSpPr>
        <p:spPr>
          <a:xfrm>
            <a:off x="1722848" y="3487817"/>
            <a:ext cx="571141" cy="233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D72"/>
                </a:solidFill>
                <a:latin typeface="Verdana"/>
                <a:ea typeface="Verdana"/>
                <a:cs typeface="Verdana"/>
                <a:sym typeface="Verdana"/>
              </a:rPr>
              <a:t>   40%</a:t>
            </a:r>
            <a:endParaRPr sz="1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0" name="Google Shape;200;p3"/>
          <p:cNvSpPr txBox="1"/>
          <p:nvPr/>
        </p:nvSpPr>
        <p:spPr>
          <a:xfrm>
            <a:off x="1721292" y="2809452"/>
            <a:ext cx="571141" cy="233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D72"/>
                </a:solidFill>
                <a:latin typeface="Verdana"/>
                <a:ea typeface="Verdana"/>
                <a:cs typeface="Verdana"/>
                <a:sym typeface="Verdana"/>
              </a:rPr>
              <a:t>   60%</a:t>
            </a:r>
            <a:endParaRPr sz="1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1" name="Google Shape;201;p3"/>
          <p:cNvSpPr txBox="1"/>
          <p:nvPr/>
        </p:nvSpPr>
        <p:spPr>
          <a:xfrm>
            <a:off x="1815813" y="4777952"/>
            <a:ext cx="571141" cy="233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D72"/>
                </a:solidFill>
                <a:latin typeface="Verdana"/>
                <a:ea typeface="Verdana"/>
                <a:cs typeface="Verdana"/>
                <a:sym typeface="Verdana"/>
              </a:rPr>
              <a:t>   0%</a:t>
            </a:r>
            <a:endParaRPr sz="1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2" name="Google Shape;202;p3"/>
          <p:cNvSpPr txBox="1"/>
          <p:nvPr/>
        </p:nvSpPr>
        <p:spPr>
          <a:xfrm>
            <a:off x="2620259" y="5127942"/>
            <a:ext cx="875075" cy="233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D72"/>
                </a:solidFill>
                <a:latin typeface="Verdana"/>
                <a:ea typeface="Verdana"/>
                <a:cs typeface="Verdana"/>
                <a:sym typeface="Verdana"/>
              </a:rPr>
              <a:t> Televisión</a:t>
            </a:r>
            <a:endParaRPr sz="1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3" name="Google Shape;203;p3"/>
          <p:cNvSpPr txBox="1"/>
          <p:nvPr/>
        </p:nvSpPr>
        <p:spPr>
          <a:xfrm>
            <a:off x="3769052" y="5136545"/>
            <a:ext cx="779094" cy="233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D72"/>
                </a:solidFill>
                <a:latin typeface="Verdana"/>
                <a:ea typeface="Verdana"/>
                <a:cs typeface="Verdana"/>
                <a:sym typeface="Verdana"/>
              </a:rPr>
              <a:t>Internet</a:t>
            </a:r>
            <a:endParaRPr sz="10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4" name="Google Shape;204;p3"/>
          <p:cNvSpPr txBox="1"/>
          <p:nvPr/>
        </p:nvSpPr>
        <p:spPr>
          <a:xfrm>
            <a:off x="4951012" y="5155939"/>
            <a:ext cx="710156" cy="41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D72"/>
                </a:solidFill>
                <a:latin typeface="Verdana"/>
                <a:ea typeface="Verdana"/>
                <a:cs typeface="Verdana"/>
                <a:sym typeface="Verdana"/>
              </a:rPr>
              <a:t>Redes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D72"/>
                </a:solidFill>
                <a:latin typeface="Verdana"/>
                <a:ea typeface="Verdana"/>
                <a:cs typeface="Verdana"/>
                <a:sym typeface="Verdana"/>
              </a:rPr>
              <a:t>Sociales</a:t>
            </a:r>
            <a:endParaRPr sz="10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5" name="Google Shape;205;p3"/>
          <p:cNvSpPr txBox="1"/>
          <p:nvPr/>
        </p:nvSpPr>
        <p:spPr>
          <a:xfrm>
            <a:off x="6118262" y="5201432"/>
            <a:ext cx="652490" cy="233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D72"/>
                </a:solidFill>
                <a:latin typeface="Verdana"/>
                <a:ea typeface="Verdana"/>
                <a:cs typeface="Verdana"/>
                <a:sym typeface="Verdana"/>
              </a:rPr>
              <a:t>Escuela</a:t>
            </a:r>
            <a:endParaRPr sz="10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6" name="Google Shape;206;p3"/>
          <p:cNvSpPr txBox="1"/>
          <p:nvPr/>
        </p:nvSpPr>
        <p:spPr>
          <a:xfrm>
            <a:off x="7200739" y="5195924"/>
            <a:ext cx="571141" cy="233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D72"/>
                </a:solidFill>
                <a:latin typeface="Verdana"/>
                <a:ea typeface="Verdana"/>
                <a:cs typeface="Verdana"/>
                <a:sym typeface="Verdana"/>
              </a:rPr>
              <a:t>  Radio</a:t>
            </a:r>
            <a:endParaRPr sz="10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7" name="Google Shape;207;p3"/>
          <p:cNvSpPr txBox="1"/>
          <p:nvPr/>
        </p:nvSpPr>
        <p:spPr>
          <a:xfrm>
            <a:off x="8062605" y="5184454"/>
            <a:ext cx="774649" cy="38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D72"/>
                </a:solidFill>
                <a:latin typeface="Verdana"/>
                <a:ea typeface="Verdana"/>
                <a:cs typeface="Verdana"/>
                <a:sym typeface="Verdana"/>
              </a:rPr>
              <a:t>Familia y amigos</a:t>
            </a:r>
            <a:endParaRPr sz="10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8" name="Google Shape;208;p3"/>
          <p:cNvSpPr txBox="1"/>
          <p:nvPr/>
        </p:nvSpPr>
        <p:spPr>
          <a:xfrm>
            <a:off x="9115925" y="5121803"/>
            <a:ext cx="843760" cy="645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004D72"/>
                </a:solidFill>
                <a:latin typeface="Verdana"/>
                <a:ea typeface="Verdana"/>
                <a:cs typeface="Verdana"/>
                <a:sym typeface="Verdana"/>
              </a:rPr>
              <a:t>  Líderes de opinión</a:t>
            </a:r>
            <a:endParaRPr sz="10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9" name="Google Shape;209;p3"/>
          <p:cNvSpPr txBox="1"/>
          <p:nvPr/>
        </p:nvSpPr>
        <p:spPr>
          <a:xfrm>
            <a:off x="6584674" y="6132199"/>
            <a:ext cx="528689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Bos, M. S., &amp; Schwartz, L. (2025). </a:t>
            </a:r>
            <a:r>
              <a:rPr lang="es-ES" sz="1200" b="0" i="1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 la educación a la acción: ciudadanía verde en América Latina</a:t>
            </a:r>
            <a:r>
              <a:rPr lang="es-ES" sz="1200" b="0" i="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 </a:t>
            </a:r>
            <a:r>
              <a:rPr lang="es-ES" sz="1200" b="0" i="0" u="sng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https://doi.org/10.18235/0013749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162;p2">
            <a:extLst>
              <a:ext uri="{FF2B5EF4-FFF2-40B4-BE49-F238E27FC236}">
                <a16:creationId xmlns:a16="http://schemas.microsoft.com/office/drawing/2014/main" id="{08F6E961-291E-41D6-85AC-35636A455E53}"/>
              </a:ext>
            </a:extLst>
          </p:cNvPr>
          <p:cNvSpPr txBox="1"/>
          <p:nvPr/>
        </p:nvSpPr>
        <p:spPr>
          <a:xfrm rot="16200000" flipH="1">
            <a:off x="-1570338" y="3265486"/>
            <a:ext cx="597215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EL MUNDO DE LOS DATOS </a:t>
            </a:r>
            <a:endParaRPr sz="1800" dirty="0">
              <a:solidFill>
                <a:srgbClr val="06643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" name="Google Shape;161;p2">
            <a:extLst>
              <a:ext uri="{FF2B5EF4-FFF2-40B4-BE49-F238E27FC236}">
                <a16:creationId xmlns:a16="http://schemas.microsoft.com/office/drawing/2014/main" id="{6C300B32-87D9-4955-BE0F-422F032279F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60698" y="272571"/>
            <a:ext cx="2102607" cy="1279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5F2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231;p5">
            <a:extLst>
              <a:ext uri="{FF2B5EF4-FFF2-40B4-BE49-F238E27FC236}">
                <a16:creationId xmlns:a16="http://schemas.microsoft.com/office/drawing/2014/main" id="{8011D236-3C2B-4678-984D-A3E7520105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797717" y="3140789"/>
            <a:ext cx="2949652" cy="454508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ángulo: esquinas diagonales redondeadas 20">
            <a:extLst>
              <a:ext uri="{FF2B5EF4-FFF2-40B4-BE49-F238E27FC236}">
                <a16:creationId xmlns:a16="http://schemas.microsoft.com/office/drawing/2014/main" id="{D3BA2614-8B89-448F-B459-399B65F6E570}"/>
              </a:ext>
            </a:extLst>
          </p:cNvPr>
          <p:cNvSpPr/>
          <p:nvPr/>
        </p:nvSpPr>
        <p:spPr>
          <a:xfrm>
            <a:off x="1243897" y="3946934"/>
            <a:ext cx="5015484" cy="1092731"/>
          </a:xfrm>
          <a:prstGeom prst="round2DiagRect">
            <a:avLst/>
          </a:prstGeom>
          <a:solidFill>
            <a:srgbClr val="0664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06643E"/>
              </a:solidFill>
            </a:endParaRPr>
          </a:p>
        </p:txBody>
      </p:sp>
      <p:pic>
        <p:nvPicPr>
          <p:cNvPr id="18" name="Google Shape;248;p6">
            <a:extLst>
              <a:ext uri="{FF2B5EF4-FFF2-40B4-BE49-F238E27FC236}">
                <a16:creationId xmlns:a16="http://schemas.microsoft.com/office/drawing/2014/main" id="{37F86C5B-065C-425E-A5E5-AC90192F64E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174715" y="-201491"/>
            <a:ext cx="1627107" cy="1976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48;p6">
            <a:extLst>
              <a:ext uri="{FF2B5EF4-FFF2-40B4-BE49-F238E27FC236}">
                <a16:creationId xmlns:a16="http://schemas.microsoft.com/office/drawing/2014/main" id="{C62BFC0A-CD55-4F6F-BD99-3A6A847879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6200000">
            <a:off x="9280814" y="3971391"/>
            <a:ext cx="2628900" cy="319347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: esquinas diagonales redondeadas 1">
            <a:extLst>
              <a:ext uri="{FF2B5EF4-FFF2-40B4-BE49-F238E27FC236}">
                <a16:creationId xmlns:a16="http://schemas.microsoft.com/office/drawing/2014/main" id="{BCE36E46-8558-408A-AF21-79D2FD4AF7D8}"/>
              </a:ext>
            </a:extLst>
          </p:cNvPr>
          <p:cNvSpPr/>
          <p:nvPr/>
        </p:nvSpPr>
        <p:spPr>
          <a:xfrm>
            <a:off x="1295049" y="2701703"/>
            <a:ext cx="4964331" cy="1096592"/>
          </a:xfrm>
          <a:prstGeom prst="round2DiagRect">
            <a:avLst/>
          </a:prstGeom>
          <a:solidFill>
            <a:srgbClr val="C2F1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9" name="Google Shape;219;p4"/>
          <p:cNvSpPr txBox="1"/>
          <p:nvPr/>
        </p:nvSpPr>
        <p:spPr>
          <a:xfrm>
            <a:off x="979795" y="1492820"/>
            <a:ext cx="390087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1º REFLEXIÓN</a:t>
            </a:r>
            <a:endParaRPr dirty="0"/>
          </a:p>
        </p:txBody>
      </p:sp>
      <p:sp>
        <p:nvSpPr>
          <p:cNvPr id="220" name="Google Shape;220;p4"/>
          <p:cNvSpPr txBox="1"/>
          <p:nvPr/>
        </p:nvSpPr>
        <p:spPr>
          <a:xfrm>
            <a:off x="1364774" y="2805034"/>
            <a:ext cx="542698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De la existencia humana a la experiencia humana  </a:t>
            </a:r>
            <a:endParaRPr dirty="0"/>
          </a:p>
        </p:txBody>
      </p:sp>
      <p:sp>
        <p:nvSpPr>
          <p:cNvPr id="222" name="Google Shape;222;p4"/>
          <p:cNvSpPr txBox="1"/>
          <p:nvPr/>
        </p:nvSpPr>
        <p:spPr>
          <a:xfrm>
            <a:off x="1458430" y="1979382"/>
            <a:ext cx="48009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lang="es-ES" sz="24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DEL QUÉ AL CÓMO</a:t>
            </a:r>
            <a:r>
              <a:rPr lang="es-ES" sz="28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”  </a:t>
            </a:r>
            <a:endParaRPr sz="1100" dirty="0"/>
          </a:p>
        </p:txBody>
      </p:sp>
      <p:pic>
        <p:nvPicPr>
          <p:cNvPr id="223" name="Google Shape;223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01344" y="885488"/>
            <a:ext cx="6414052" cy="599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1;p2">
            <a:extLst>
              <a:ext uri="{FF2B5EF4-FFF2-40B4-BE49-F238E27FC236}">
                <a16:creationId xmlns:a16="http://schemas.microsoft.com/office/drawing/2014/main" id="{2573A13D-8C4C-45CD-ACEF-40C599F145E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60698" y="272571"/>
            <a:ext cx="2102607" cy="1279907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4"/>
          <p:cNvSpPr txBox="1"/>
          <p:nvPr/>
        </p:nvSpPr>
        <p:spPr>
          <a:xfrm>
            <a:off x="1364774" y="4109198"/>
            <a:ext cx="488362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De la experiencia humana a la convivencia  humanizadora   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5F2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C34442D4-08CE-408F-B21B-524E46B32889}"/>
              </a:ext>
            </a:extLst>
          </p:cNvPr>
          <p:cNvSpPr/>
          <p:nvPr/>
        </p:nvSpPr>
        <p:spPr>
          <a:xfrm>
            <a:off x="1768174" y="2296253"/>
            <a:ext cx="2320615" cy="37618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AF0822F8-DC2C-419C-AF81-F8172BA0A00F}"/>
              </a:ext>
            </a:extLst>
          </p:cNvPr>
          <p:cNvSpPr/>
          <p:nvPr/>
        </p:nvSpPr>
        <p:spPr>
          <a:xfrm>
            <a:off x="1776322" y="2907192"/>
            <a:ext cx="2320615" cy="37618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E86E5CE7-F4EA-4348-BC0E-B7C160021E61}"/>
              </a:ext>
            </a:extLst>
          </p:cNvPr>
          <p:cNvSpPr/>
          <p:nvPr/>
        </p:nvSpPr>
        <p:spPr>
          <a:xfrm>
            <a:off x="1763872" y="3538349"/>
            <a:ext cx="2320615" cy="37618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3EE6FB86-C8BD-4BC8-9C28-9540155D6D1F}"/>
              </a:ext>
            </a:extLst>
          </p:cNvPr>
          <p:cNvSpPr/>
          <p:nvPr/>
        </p:nvSpPr>
        <p:spPr>
          <a:xfrm>
            <a:off x="1776322" y="4163708"/>
            <a:ext cx="2320615" cy="37618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B6A40460-8600-4D17-8F54-0BBD405C5B90}"/>
              </a:ext>
            </a:extLst>
          </p:cNvPr>
          <p:cNvSpPr/>
          <p:nvPr/>
        </p:nvSpPr>
        <p:spPr>
          <a:xfrm>
            <a:off x="1776322" y="4817981"/>
            <a:ext cx="2320615" cy="37618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231" name="Google Shape;23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59205" y="3115432"/>
            <a:ext cx="2441693" cy="376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27044" y="951597"/>
            <a:ext cx="6396860" cy="5221523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5"/>
          <p:cNvSpPr txBox="1"/>
          <p:nvPr/>
        </p:nvSpPr>
        <p:spPr>
          <a:xfrm>
            <a:off x="609281" y="585232"/>
            <a:ext cx="390087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2º REFLEXIÓN</a:t>
            </a:r>
            <a:endParaRPr dirty="0">
              <a:solidFill>
                <a:srgbClr val="06643E"/>
              </a:solidFill>
            </a:endParaRPr>
          </a:p>
        </p:txBody>
      </p:sp>
      <p:sp>
        <p:nvSpPr>
          <p:cNvPr id="235" name="Google Shape;235;p5"/>
          <p:cNvSpPr txBox="1"/>
          <p:nvPr/>
        </p:nvSpPr>
        <p:spPr>
          <a:xfrm>
            <a:off x="1282029" y="1128369"/>
            <a:ext cx="6948943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“PENSAR COMO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  TODOS LOS ACTORES”  </a:t>
            </a:r>
            <a:endParaRPr sz="2500" dirty="0">
              <a:solidFill>
                <a:srgbClr val="06643E"/>
              </a:solidFill>
            </a:endParaRPr>
          </a:p>
        </p:txBody>
      </p:sp>
      <p:sp>
        <p:nvSpPr>
          <p:cNvPr id="238" name="Google Shape;238;p5"/>
          <p:cNvSpPr txBox="1"/>
          <p:nvPr/>
        </p:nvSpPr>
        <p:spPr>
          <a:xfrm>
            <a:off x="1776323" y="4827343"/>
            <a:ext cx="198885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CONGREGACIÓN</a:t>
            </a:r>
            <a:endParaRPr dirty="0"/>
          </a:p>
        </p:txBody>
      </p:sp>
      <p:sp>
        <p:nvSpPr>
          <p:cNvPr id="239" name="Google Shape;239;p5"/>
          <p:cNvSpPr txBox="1"/>
          <p:nvPr/>
        </p:nvSpPr>
        <p:spPr>
          <a:xfrm>
            <a:off x="1823054" y="4182523"/>
            <a:ext cx="20691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ESTUDIANTES </a:t>
            </a:r>
            <a:endParaRPr dirty="0"/>
          </a:p>
        </p:txBody>
      </p:sp>
      <p:sp>
        <p:nvSpPr>
          <p:cNvPr id="240" name="Google Shape;240;p5"/>
          <p:cNvSpPr txBox="1"/>
          <p:nvPr/>
        </p:nvSpPr>
        <p:spPr>
          <a:xfrm>
            <a:off x="1800099" y="2909480"/>
            <a:ext cx="206909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DOCENTES </a:t>
            </a:r>
            <a:endParaRPr dirty="0"/>
          </a:p>
        </p:txBody>
      </p:sp>
      <p:sp>
        <p:nvSpPr>
          <p:cNvPr id="241" name="Google Shape;241;p5"/>
          <p:cNvSpPr txBox="1"/>
          <p:nvPr/>
        </p:nvSpPr>
        <p:spPr>
          <a:xfrm>
            <a:off x="1776322" y="3562359"/>
            <a:ext cx="20691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FAMILIAS </a:t>
            </a:r>
            <a:endParaRPr dirty="0"/>
          </a:p>
        </p:txBody>
      </p:sp>
      <p:pic>
        <p:nvPicPr>
          <p:cNvPr id="17" name="Google Shape;218;p4">
            <a:extLst>
              <a:ext uri="{FF2B5EF4-FFF2-40B4-BE49-F238E27FC236}">
                <a16:creationId xmlns:a16="http://schemas.microsoft.com/office/drawing/2014/main" id="{A19DEFC7-317E-4FC9-997C-FB84A87D13E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6200000">
            <a:off x="375456" y="4758520"/>
            <a:ext cx="1724025" cy="2474934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5"/>
          <p:cNvSpPr txBox="1"/>
          <p:nvPr/>
        </p:nvSpPr>
        <p:spPr>
          <a:xfrm>
            <a:off x="1800099" y="2296253"/>
            <a:ext cx="149970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DIRECTOR </a:t>
            </a:r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F157114-24B7-41AB-A43B-E451CD42E6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731" y="2255463"/>
            <a:ext cx="507245" cy="50724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B522C85-C2FE-4356-8C63-FCFAF13850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7713" y="3446462"/>
            <a:ext cx="507245" cy="50724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AB59E3D-660A-4E58-A809-CFD2806487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7713" y="2834010"/>
            <a:ext cx="507245" cy="50724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C9073D6-264B-4DA8-B466-483E185E8C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7713" y="4079041"/>
            <a:ext cx="507245" cy="47289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8005AC-BCD9-44B8-A956-971F309135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6663" y="4709423"/>
            <a:ext cx="514822" cy="514822"/>
          </a:xfrm>
          <a:prstGeom prst="rect">
            <a:avLst/>
          </a:prstGeom>
        </p:spPr>
      </p:pic>
      <p:pic>
        <p:nvPicPr>
          <p:cNvPr id="31" name="Google Shape;161;p2">
            <a:extLst>
              <a:ext uri="{FF2B5EF4-FFF2-40B4-BE49-F238E27FC236}">
                <a16:creationId xmlns:a16="http://schemas.microsoft.com/office/drawing/2014/main" id="{B23C7F39-C2CE-47DD-A765-CCD209FAC65F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860698" y="272571"/>
            <a:ext cx="2102607" cy="1279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5F2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231;p5">
            <a:extLst>
              <a:ext uri="{FF2B5EF4-FFF2-40B4-BE49-F238E27FC236}">
                <a16:creationId xmlns:a16="http://schemas.microsoft.com/office/drawing/2014/main" id="{9B3EFFEF-1264-4D14-BB6F-FF2689AD62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7118089" y="1624806"/>
            <a:ext cx="4011607" cy="651509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ángulo: esquinas diagonales redondeadas 12">
            <a:extLst>
              <a:ext uri="{FF2B5EF4-FFF2-40B4-BE49-F238E27FC236}">
                <a16:creationId xmlns:a16="http://schemas.microsoft.com/office/drawing/2014/main" id="{0E3D54F0-0F20-42BF-AFAC-DA6FDD19A136}"/>
              </a:ext>
            </a:extLst>
          </p:cNvPr>
          <p:cNvSpPr/>
          <p:nvPr/>
        </p:nvSpPr>
        <p:spPr>
          <a:xfrm>
            <a:off x="4685707" y="1883155"/>
            <a:ext cx="6761685" cy="2217060"/>
          </a:xfrm>
          <a:prstGeom prst="round2DiagRect">
            <a:avLst/>
          </a:prstGeom>
          <a:solidFill>
            <a:srgbClr val="C2F1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" name="Rectángulo: esquinas diagonales redondeadas 13">
            <a:extLst>
              <a:ext uri="{FF2B5EF4-FFF2-40B4-BE49-F238E27FC236}">
                <a16:creationId xmlns:a16="http://schemas.microsoft.com/office/drawing/2014/main" id="{084DB4A6-603A-4B1B-B2B7-C601422BB614}"/>
              </a:ext>
            </a:extLst>
          </p:cNvPr>
          <p:cNvSpPr/>
          <p:nvPr/>
        </p:nvSpPr>
        <p:spPr>
          <a:xfrm>
            <a:off x="4685707" y="4178587"/>
            <a:ext cx="6761685" cy="1650714"/>
          </a:xfrm>
          <a:prstGeom prst="round2DiagRect">
            <a:avLst/>
          </a:prstGeom>
          <a:solidFill>
            <a:srgbClr val="0664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06643E"/>
              </a:solidFill>
            </a:endParaRPr>
          </a:p>
        </p:txBody>
      </p:sp>
      <p:pic>
        <p:nvPicPr>
          <p:cNvPr id="248" name="Google Shape;248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3664526"/>
            <a:ext cx="2628900" cy="3193473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6"/>
          <p:cNvSpPr txBox="1"/>
          <p:nvPr/>
        </p:nvSpPr>
        <p:spPr>
          <a:xfrm>
            <a:off x="824586" y="639417"/>
            <a:ext cx="390087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3º REFLEXIÓN</a:t>
            </a:r>
            <a:endParaRPr dirty="0">
              <a:solidFill>
                <a:srgbClr val="06643E"/>
              </a:solidFill>
            </a:endParaRPr>
          </a:p>
        </p:txBody>
      </p:sp>
      <p:sp>
        <p:nvSpPr>
          <p:cNvPr id="250" name="Google Shape;250;p6"/>
          <p:cNvSpPr txBox="1"/>
          <p:nvPr/>
        </p:nvSpPr>
        <p:spPr>
          <a:xfrm>
            <a:off x="1406779" y="1135795"/>
            <a:ext cx="782954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“UNIR FUERZAS DESDE LAS COINCIDENCIAS”</a:t>
            </a:r>
            <a:endParaRPr sz="2400" b="1" dirty="0">
              <a:solidFill>
                <a:srgbClr val="06643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1" name="Google Shape;251;p6"/>
          <p:cNvSpPr/>
          <p:nvPr/>
        </p:nvSpPr>
        <p:spPr>
          <a:xfrm>
            <a:off x="4883612" y="1975721"/>
            <a:ext cx="6096000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 err="1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Laudato</a:t>
            </a:r>
            <a:r>
              <a:rPr lang="es-ES" sz="1800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 Si’: “No hay dos crisis separadas, una ambiental y otra social, sino una sola y compleja crisis socioambiental” (LS 139). Pacto Educativo Global: Responde al principio de “cuidar la casa común”, invitando a educar en la conciencia planetaria y en el respeto de la vida en todas sus formas</a:t>
            </a:r>
            <a:endParaRPr sz="1800" dirty="0">
              <a:solidFill>
                <a:srgbClr val="06643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" name="Google Shape;252;p6"/>
          <p:cNvSpPr txBox="1"/>
          <p:nvPr/>
        </p:nvSpPr>
        <p:spPr>
          <a:xfrm>
            <a:off x="5033299" y="4403779"/>
            <a:ext cx="594631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Pacto Educativo Global: Responde al principio de “cuidar la casa común”, invitando a educar en la conciencia planetaria y en el respeto de la vida en todas sus formas</a:t>
            </a:r>
            <a:endParaRPr sz="18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3" name="Google Shape;253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2732" y="1663751"/>
            <a:ext cx="3900880" cy="5203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1;p2">
            <a:extLst>
              <a:ext uri="{FF2B5EF4-FFF2-40B4-BE49-F238E27FC236}">
                <a16:creationId xmlns:a16="http://schemas.microsoft.com/office/drawing/2014/main" id="{4394E59A-FBA2-40AB-8A6B-079FDD48A4E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60698" y="272571"/>
            <a:ext cx="2102607" cy="1279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5F2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28091284-2F53-4295-A5BE-80AEE1619B14}"/>
              </a:ext>
            </a:extLst>
          </p:cNvPr>
          <p:cNvSpPr/>
          <p:nvPr/>
        </p:nvSpPr>
        <p:spPr>
          <a:xfrm>
            <a:off x="3787957" y="3454048"/>
            <a:ext cx="2055168" cy="103858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0" name="Google Shape;322;p11">
            <a:extLst>
              <a:ext uri="{FF2B5EF4-FFF2-40B4-BE49-F238E27FC236}">
                <a16:creationId xmlns:a16="http://schemas.microsoft.com/office/drawing/2014/main" id="{B0497996-437F-4AF6-AEED-621B2DC978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728891" y="0"/>
            <a:ext cx="517945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ángulo: esquinas diagonales redondeadas 28">
            <a:extLst>
              <a:ext uri="{FF2B5EF4-FFF2-40B4-BE49-F238E27FC236}">
                <a16:creationId xmlns:a16="http://schemas.microsoft.com/office/drawing/2014/main" id="{545DC46E-C473-49E1-A94D-A13ED742EA37}"/>
              </a:ext>
            </a:extLst>
          </p:cNvPr>
          <p:cNvSpPr/>
          <p:nvPr/>
        </p:nvSpPr>
        <p:spPr>
          <a:xfrm>
            <a:off x="1025583" y="1979761"/>
            <a:ext cx="4902053" cy="1196726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0664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06643E"/>
              </a:solidFill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6B8BFE6-B756-421D-87BF-2569A0CF472B}"/>
              </a:ext>
            </a:extLst>
          </p:cNvPr>
          <p:cNvCxnSpPr>
            <a:cxnSpLocks/>
          </p:cNvCxnSpPr>
          <p:nvPr/>
        </p:nvCxnSpPr>
        <p:spPr>
          <a:xfrm>
            <a:off x="2871657" y="3951827"/>
            <a:ext cx="916300" cy="0"/>
          </a:xfrm>
          <a:prstGeom prst="line">
            <a:avLst/>
          </a:prstGeom>
          <a:ln>
            <a:solidFill>
              <a:srgbClr val="009D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oogle Shape;277;p8">
            <a:extLst>
              <a:ext uri="{FF2B5EF4-FFF2-40B4-BE49-F238E27FC236}">
                <a16:creationId xmlns:a16="http://schemas.microsoft.com/office/drawing/2014/main" id="{F622587E-EBDD-452B-B657-8369C8E68D4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42964" y="3837595"/>
            <a:ext cx="2377441" cy="366337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7"/>
          <p:cNvSpPr txBox="1"/>
          <p:nvPr/>
        </p:nvSpPr>
        <p:spPr>
          <a:xfrm>
            <a:off x="691236" y="668102"/>
            <a:ext cx="390087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4º REFLEXIÓN</a:t>
            </a:r>
            <a:endParaRPr dirty="0">
              <a:solidFill>
                <a:srgbClr val="06643E"/>
              </a:solidFill>
            </a:endParaRPr>
          </a:p>
        </p:txBody>
      </p:sp>
      <p:sp>
        <p:nvSpPr>
          <p:cNvPr id="262" name="Google Shape;262;p7"/>
          <p:cNvSpPr txBox="1"/>
          <p:nvPr/>
        </p:nvSpPr>
        <p:spPr>
          <a:xfrm>
            <a:off x="1347932" y="1189271"/>
            <a:ext cx="575639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INTERPELAR PARA SOLUCIONAR</a:t>
            </a:r>
            <a:endParaRPr sz="2500" dirty="0">
              <a:solidFill>
                <a:srgbClr val="06643E"/>
              </a:solidFill>
            </a:endParaRPr>
          </a:p>
        </p:txBody>
      </p:sp>
      <p:sp>
        <p:nvSpPr>
          <p:cNvPr id="263" name="Google Shape;263;p7"/>
          <p:cNvSpPr/>
          <p:nvPr/>
        </p:nvSpPr>
        <p:spPr>
          <a:xfrm>
            <a:off x="815576" y="2238821"/>
            <a:ext cx="528042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HABILIDADES VERDES 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PARA UN FUTURO SOSTENIBLE 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269" name="Google Shape;269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6683" y="799155"/>
            <a:ext cx="4301375" cy="6058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1;p2">
            <a:extLst>
              <a:ext uri="{FF2B5EF4-FFF2-40B4-BE49-F238E27FC236}">
                <a16:creationId xmlns:a16="http://schemas.microsoft.com/office/drawing/2014/main" id="{E437BEBE-EFA0-4421-861B-708214A6EF3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60698" y="272571"/>
            <a:ext cx="2102607" cy="127990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57FAD1F7-EC24-4AED-AF8E-EB5200D7AA40}"/>
              </a:ext>
            </a:extLst>
          </p:cNvPr>
          <p:cNvSpPr/>
          <p:nvPr/>
        </p:nvSpPr>
        <p:spPr>
          <a:xfrm>
            <a:off x="888808" y="3441916"/>
            <a:ext cx="2055168" cy="103858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64" name="Google Shape;264;p7"/>
          <p:cNvSpPr/>
          <p:nvPr/>
        </p:nvSpPr>
        <p:spPr>
          <a:xfrm>
            <a:off x="4205176" y="3620584"/>
            <a:ext cx="121264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FUTURO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069C5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7"/>
          <p:cNvSpPr/>
          <p:nvPr/>
        </p:nvSpPr>
        <p:spPr>
          <a:xfrm>
            <a:off x="1025583" y="3681514"/>
            <a:ext cx="222205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HABILIDADES </a:t>
            </a:r>
            <a:endParaRPr dirty="0"/>
          </a:p>
        </p:txBody>
      </p:sp>
      <p:sp>
        <p:nvSpPr>
          <p:cNvPr id="266" name="Google Shape;266;p7"/>
          <p:cNvSpPr/>
          <p:nvPr/>
        </p:nvSpPr>
        <p:spPr>
          <a:xfrm>
            <a:off x="1292072" y="3956488"/>
            <a:ext cx="200691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VERDES  </a:t>
            </a:r>
            <a:endParaRPr dirty="0"/>
          </a:p>
        </p:txBody>
      </p:sp>
      <p:sp>
        <p:nvSpPr>
          <p:cNvPr id="267" name="Google Shape;267;p7"/>
          <p:cNvSpPr/>
          <p:nvPr/>
        </p:nvSpPr>
        <p:spPr>
          <a:xfrm>
            <a:off x="3974245" y="3923672"/>
            <a:ext cx="17598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rgbClr val="069C5F"/>
                </a:solidFill>
                <a:latin typeface="Montserrat"/>
                <a:ea typeface="Montserrat"/>
                <a:cs typeface="Montserrat"/>
                <a:sym typeface="Montserrat"/>
              </a:rPr>
              <a:t>SOSTENIBLE 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5F2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248;p6">
            <a:extLst>
              <a:ext uri="{FF2B5EF4-FFF2-40B4-BE49-F238E27FC236}">
                <a16:creationId xmlns:a16="http://schemas.microsoft.com/office/drawing/2014/main" id="{ED35E07A-D689-4A69-8FD3-FD6ABF965B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6200000">
            <a:off x="9694686" y="4385263"/>
            <a:ext cx="2255160" cy="2739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756194" y="3305683"/>
            <a:ext cx="2796123" cy="4308511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8"/>
          <p:cNvSpPr txBox="1"/>
          <p:nvPr/>
        </p:nvSpPr>
        <p:spPr>
          <a:xfrm>
            <a:off x="824586" y="639417"/>
            <a:ext cx="390087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5º REFLEXIÓN</a:t>
            </a:r>
            <a:endParaRPr dirty="0">
              <a:solidFill>
                <a:srgbClr val="06643E"/>
              </a:solidFill>
            </a:endParaRPr>
          </a:p>
        </p:txBody>
      </p:sp>
      <p:sp>
        <p:nvSpPr>
          <p:cNvPr id="279" name="Google Shape;279;p8"/>
          <p:cNvSpPr txBox="1"/>
          <p:nvPr/>
        </p:nvSpPr>
        <p:spPr>
          <a:xfrm>
            <a:off x="1349759" y="1160472"/>
            <a:ext cx="7829549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 b="1" dirty="0">
                <a:solidFill>
                  <a:srgbClr val="06643E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INSPIRARNOS DESDE </a:t>
            </a:r>
            <a:endParaRPr sz="2500" dirty="0">
              <a:solidFill>
                <a:srgbClr val="06643E"/>
              </a:solidFill>
              <a:latin typeface="Montserrat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 b="1" dirty="0">
                <a:solidFill>
                  <a:srgbClr val="06643E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PALABRAS CLAVES </a:t>
            </a:r>
            <a:endParaRPr sz="2500" dirty="0">
              <a:solidFill>
                <a:srgbClr val="06643E"/>
              </a:solidFill>
              <a:latin typeface="Montserrat" pitchFamily="2" charset="0"/>
            </a:endParaRPr>
          </a:p>
        </p:txBody>
      </p:sp>
      <p:pic>
        <p:nvPicPr>
          <p:cNvPr id="9" name="Google Shape;218;p4">
            <a:extLst>
              <a:ext uri="{FF2B5EF4-FFF2-40B4-BE49-F238E27FC236}">
                <a16:creationId xmlns:a16="http://schemas.microsoft.com/office/drawing/2014/main" id="{41BA310A-9366-428D-BDD2-6BEF26ED638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6200000">
            <a:off x="375456" y="4758520"/>
            <a:ext cx="1724025" cy="2474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1;p2">
            <a:extLst>
              <a:ext uri="{FF2B5EF4-FFF2-40B4-BE49-F238E27FC236}">
                <a16:creationId xmlns:a16="http://schemas.microsoft.com/office/drawing/2014/main" id="{210A7E1C-EC50-4EBF-AA0A-B888AD6EA53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60698" y="272571"/>
            <a:ext cx="2102607" cy="1279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33684" y="952666"/>
            <a:ext cx="6533730" cy="566256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61194F5-BC3F-4906-9FB2-9E676962140F}"/>
              </a:ext>
            </a:extLst>
          </p:cNvPr>
          <p:cNvSpPr/>
          <p:nvPr/>
        </p:nvSpPr>
        <p:spPr>
          <a:xfrm>
            <a:off x="1346882" y="3012037"/>
            <a:ext cx="2811693" cy="380149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3D92BAE-5B15-4968-BAE8-F5DC41884A95}"/>
              </a:ext>
            </a:extLst>
          </p:cNvPr>
          <p:cNvSpPr/>
          <p:nvPr/>
        </p:nvSpPr>
        <p:spPr>
          <a:xfrm>
            <a:off x="1345108" y="3573421"/>
            <a:ext cx="1635103" cy="380149"/>
          </a:xfrm>
          <a:prstGeom prst="rect">
            <a:avLst/>
          </a:prstGeom>
          <a:solidFill>
            <a:srgbClr val="F7E60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9C633BD-C30F-41E8-91F9-EC26122E32FA}"/>
              </a:ext>
            </a:extLst>
          </p:cNvPr>
          <p:cNvSpPr/>
          <p:nvPr/>
        </p:nvSpPr>
        <p:spPr>
          <a:xfrm>
            <a:off x="3026863" y="3573421"/>
            <a:ext cx="1418137" cy="38014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3383740-A91F-4587-B328-296B06ADDB3C}"/>
              </a:ext>
            </a:extLst>
          </p:cNvPr>
          <p:cNvSpPr txBox="1"/>
          <p:nvPr/>
        </p:nvSpPr>
        <p:spPr>
          <a:xfrm>
            <a:off x="1351458" y="2301690"/>
            <a:ext cx="34822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s-ES" sz="2400" b="1" dirty="0">
                <a:solidFill>
                  <a:srgbClr val="009D86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¿Habilidades Verdes </a:t>
            </a:r>
            <a:r>
              <a:rPr lang="es-ES" sz="2400" b="1" dirty="0">
                <a:solidFill>
                  <a:schemeClr val="bg1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con tono azules,</a:t>
            </a:r>
          </a:p>
          <a:p>
            <a:pPr lvl="0" algn="just">
              <a:lnSpc>
                <a:spcPct val="150000"/>
              </a:lnSpc>
            </a:pPr>
            <a:r>
              <a:rPr lang="es-ES" sz="2400" b="1" dirty="0">
                <a:solidFill>
                  <a:schemeClr val="bg2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amarillos</a:t>
            </a:r>
            <a:r>
              <a:rPr lang="es-ES" sz="2400" b="1" dirty="0">
                <a:solidFill>
                  <a:schemeClr val="bg1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 o grises?</a:t>
            </a:r>
            <a:endParaRPr lang="es-ES" sz="2400" b="1" dirty="0">
              <a:solidFill>
                <a:schemeClr val="bg1"/>
              </a:solidFill>
              <a:latin typeface="Montserrat" pitchFamily="2" charset="0"/>
            </a:endParaRPr>
          </a:p>
          <a:p>
            <a:endParaRPr lang="es-ES" sz="2400" b="1" dirty="0">
              <a:solidFill>
                <a:srgbClr val="5FAD7D"/>
              </a:solidFill>
              <a:latin typeface="Montserrat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5F2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77;p8">
            <a:extLst>
              <a:ext uri="{FF2B5EF4-FFF2-40B4-BE49-F238E27FC236}">
                <a16:creationId xmlns:a16="http://schemas.microsoft.com/office/drawing/2014/main" id="{682A8EEF-59A6-418C-AC97-5CCD1BD3C28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892714" y="2664365"/>
            <a:ext cx="3300922" cy="508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18;p4">
            <a:extLst>
              <a:ext uri="{FF2B5EF4-FFF2-40B4-BE49-F238E27FC236}">
                <a16:creationId xmlns:a16="http://schemas.microsoft.com/office/drawing/2014/main" id="{ECBB5D4C-0085-4E0E-B0F9-30B8D40A3E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6200000">
            <a:off x="375456" y="4758520"/>
            <a:ext cx="1724025" cy="24749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95E695F-88DD-45DC-9F6A-02D9B52AF7AB}"/>
              </a:ext>
            </a:extLst>
          </p:cNvPr>
          <p:cNvSpPr/>
          <p:nvPr/>
        </p:nvSpPr>
        <p:spPr>
          <a:xfrm>
            <a:off x="1431812" y="3045226"/>
            <a:ext cx="2727438" cy="409987"/>
          </a:xfrm>
          <a:prstGeom prst="rect">
            <a:avLst/>
          </a:prstGeom>
          <a:solidFill>
            <a:srgbClr val="4E583D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BC1CE6C-3FE8-4298-85EE-1A92F311FAA3}"/>
              </a:ext>
            </a:extLst>
          </p:cNvPr>
          <p:cNvSpPr/>
          <p:nvPr/>
        </p:nvSpPr>
        <p:spPr>
          <a:xfrm>
            <a:off x="5247970" y="3064276"/>
            <a:ext cx="2727438" cy="409987"/>
          </a:xfrm>
          <a:prstGeom prst="rect">
            <a:avLst/>
          </a:prstGeom>
          <a:solidFill>
            <a:srgbClr val="8BA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A356CE2-AC8A-417A-87DF-EC86036F444B}"/>
              </a:ext>
            </a:extLst>
          </p:cNvPr>
          <p:cNvSpPr/>
          <p:nvPr/>
        </p:nvSpPr>
        <p:spPr>
          <a:xfrm>
            <a:off x="1431812" y="3603997"/>
            <a:ext cx="2727438" cy="409987"/>
          </a:xfrm>
          <a:prstGeom prst="rect">
            <a:avLst/>
          </a:prstGeom>
          <a:solidFill>
            <a:srgbClr val="B5DB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B8E2318-07E3-4C9C-A3A7-9B026EC93985}"/>
              </a:ext>
            </a:extLst>
          </p:cNvPr>
          <p:cNvSpPr/>
          <p:nvPr/>
        </p:nvSpPr>
        <p:spPr>
          <a:xfrm>
            <a:off x="5247970" y="3623047"/>
            <a:ext cx="2727438" cy="4099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" name="Rectángulo: esquinas diagonales redondeadas 14">
            <a:extLst>
              <a:ext uri="{FF2B5EF4-FFF2-40B4-BE49-F238E27FC236}">
                <a16:creationId xmlns:a16="http://schemas.microsoft.com/office/drawing/2014/main" id="{A8FFEBA1-7CAA-407B-AB7D-733847F21F3B}"/>
              </a:ext>
            </a:extLst>
          </p:cNvPr>
          <p:cNvSpPr/>
          <p:nvPr/>
        </p:nvSpPr>
        <p:spPr>
          <a:xfrm>
            <a:off x="1415937" y="4257572"/>
            <a:ext cx="7346531" cy="1650714"/>
          </a:xfrm>
          <a:prstGeom prst="round2DiagRect">
            <a:avLst/>
          </a:prstGeom>
          <a:solidFill>
            <a:srgbClr val="0664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06643E"/>
              </a:solidFill>
            </a:endParaRPr>
          </a:p>
        </p:txBody>
      </p:sp>
      <p:pic>
        <p:nvPicPr>
          <p:cNvPr id="289" name="Google Shape;289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10375" y="297609"/>
            <a:ext cx="5400675" cy="6552011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9"/>
          <p:cNvSpPr txBox="1"/>
          <p:nvPr/>
        </p:nvSpPr>
        <p:spPr>
          <a:xfrm>
            <a:off x="890764" y="777003"/>
            <a:ext cx="390087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6º REFLEXIÓN</a:t>
            </a:r>
            <a:endParaRPr dirty="0">
              <a:solidFill>
                <a:srgbClr val="06643E"/>
              </a:solidFill>
            </a:endParaRPr>
          </a:p>
        </p:txBody>
      </p:sp>
      <p:sp>
        <p:nvSpPr>
          <p:cNvPr id="291" name="Google Shape;291;p9"/>
          <p:cNvSpPr txBox="1"/>
          <p:nvPr/>
        </p:nvSpPr>
        <p:spPr>
          <a:xfrm>
            <a:off x="1415937" y="1298058"/>
            <a:ext cx="483196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“CRISIS, </a:t>
            </a:r>
            <a:r>
              <a:rPr lang="es-ES" sz="25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OPORTUNIDAD</a:t>
            </a:r>
            <a:r>
              <a:rPr lang="es-ES" sz="24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”</a:t>
            </a:r>
            <a:endParaRPr dirty="0">
              <a:solidFill>
                <a:srgbClr val="06643E"/>
              </a:solidFill>
            </a:endParaRPr>
          </a:p>
        </p:txBody>
      </p:sp>
      <p:sp>
        <p:nvSpPr>
          <p:cNvPr id="292" name="Google Shape;292;p9"/>
          <p:cNvSpPr/>
          <p:nvPr/>
        </p:nvSpPr>
        <p:spPr>
          <a:xfrm>
            <a:off x="1559310" y="1808886"/>
            <a:ext cx="560349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Diseñar soluciones creativas en ciencia, tecnología, arte y vida cotidiana que respeten el equilibrio ecológico</a:t>
            </a:r>
            <a:endParaRPr sz="1800" dirty="0">
              <a:solidFill>
                <a:srgbClr val="06643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06643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p9"/>
          <p:cNvSpPr/>
          <p:nvPr/>
        </p:nvSpPr>
        <p:spPr>
          <a:xfrm>
            <a:off x="1559310" y="3085881"/>
            <a:ext cx="68798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FACTOR ROBÓTICA                            ENFOQUE STEAM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95" name="Google Shape;295;p9"/>
          <p:cNvSpPr/>
          <p:nvPr/>
        </p:nvSpPr>
        <p:spPr>
          <a:xfrm>
            <a:off x="1559251" y="3644518"/>
            <a:ext cx="627982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latin typeface="Montserrat"/>
                <a:ea typeface="Montserrat"/>
                <a:cs typeface="Montserrat"/>
                <a:sym typeface="Montserrat"/>
              </a:rPr>
              <a:t>DE LO PARTICULAR                            </a:t>
            </a:r>
            <a:r>
              <a:rPr lang="es-ES" sz="1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A  LO  SISTÉMICO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96" name="Google Shape;296;p9"/>
          <p:cNvSpPr txBox="1"/>
          <p:nvPr/>
        </p:nvSpPr>
        <p:spPr>
          <a:xfrm>
            <a:off x="1561862" y="4334761"/>
            <a:ext cx="7015024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Laudato</a:t>
            </a:r>
            <a:r>
              <a:rPr lang="es-ES" sz="18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Si’: “La técnica… puede poner remedio a los daños que el ser humano ha causado a la naturaleza, pero no siempre logra impedir sus efectos” (LS 102). PEG: Promueve la innovación educativa al servicio de la justicia, el cuidado y la transformación social, no de la lógica de mercado.</a:t>
            </a:r>
            <a:endParaRPr sz="18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" name="Google Shape;161;p2">
            <a:extLst>
              <a:ext uri="{FF2B5EF4-FFF2-40B4-BE49-F238E27FC236}">
                <a16:creationId xmlns:a16="http://schemas.microsoft.com/office/drawing/2014/main" id="{A425ACD1-CE2D-4E85-81C3-F25E33027B3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60698" y="272571"/>
            <a:ext cx="2102607" cy="1279907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9"/>
          <p:cNvSpPr txBox="1"/>
          <p:nvPr/>
        </p:nvSpPr>
        <p:spPr>
          <a:xfrm>
            <a:off x="8373816" y="2214229"/>
            <a:ext cx="161543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 err="1">
                <a:solidFill>
                  <a:srgbClr val="06643E"/>
                </a:solidFill>
                <a:latin typeface="Arial"/>
                <a:ea typeface="Arial"/>
                <a:cs typeface="Arial"/>
                <a:sym typeface="Arial"/>
              </a:rPr>
              <a:t>危机</a:t>
            </a:r>
            <a:endParaRPr sz="6000" b="1" dirty="0">
              <a:solidFill>
                <a:srgbClr val="06643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DA8E69-64B6-44ED-BD41-855C5B387A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4029" y="3098339"/>
            <a:ext cx="875950" cy="875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5F2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302D9AB-4863-4CBF-A57F-CFC3E7B42D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61746"/>
              </p:ext>
            </p:extLst>
          </p:nvPr>
        </p:nvGraphicFramePr>
        <p:xfrm>
          <a:off x="1169696" y="1781011"/>
          <a:ext cx="3840454" cy="308250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840454">
                  <a:extLst>
                    <a:ext uri="{9D8B030D-6E8A-4147-A177-3AD203B41FA5}">
                      <a16:colId xmlns:a16="http://schemas.microsoft.com/office/drawing/2014/main" val="1378701995"/>
                    </a:ext>
                  </a:extLst>
                </a:gridCol>
              </a:tblGrid>
              <a:tr h="1027502">
                <a:tc>
                  <a:txBody>
                    <a:bodyPr/>
                    <a:lstStyle/>
                    <a:p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720200"/>
                  </a:ext>
                </a:extLst>
              </a:tr>
              <a:tr h="1027502">
                <a:tc>
                  <a:txBody>
                    <a:bodyPr/>
                    <a:lstStyle/>
                    <a:p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04690"/>
                  </a:ext>
                </a:extLst>
              </a:tr>
              <a:tr h="1027502">
                <a:tc>
                  <a:txBody>
                    <a:bodyPr/>
                    <a:lstStyle/>
                    <a:p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292129"/>
                  </a:ext>
                </a:extLst>
              </a:tr>
            </a:tbl>
          </a:graphicData>
        </a:graphic>
      </p:graphicFrame>
      <p:sp>
        <p:nvSpPr>
          <p:cNvPr id="306" name="Google Shape;306;p10"/>
          <p:cNvSpPr txBox="1"/>
          <p:nvPr/>
        </p:nvSpPr>
        <p:spPr>
          <a:xfrm>
            <a:off x="1169696" y="870017"/>
            <a:ext cx="697605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HACIA UNA ÉTICA DEL CUIDADO…. </a:t>
            </a:r>
            <a:endParaRPr sz="1600" dirty="0">
              <a:solidFill>
                <a:srgbClr val="06643E"/>
              </a:solidFill>
            </a:endParaRPr>
          </a:p>
        </p:txBody>
      </p:sp>
      <p:sp>
        <p:nvSpPr>
          <p:cNvPr id="307" name="Google Shape;307;p10"/>
          <p:cNvSpPr/>
          <p:nvPr/>
        </p:nvSpPr>
        <p:spPr>
          <a:xfrm>
            <a:off x="1196394" y="1806247"/>
            <a:ext cx="396615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00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6643E"/>
              </a:buClr>
              <a:buSzPts val="1800"/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En la escuela, como un espacio </a:t>
            </a:r>
            <a:r>
              <a:rPr lang="es-ES" sz="18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con sentido </a:t>
            </a:r>
            <a:endParaRPr lang="es-PE" dirty="0"/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de aprendizaje</a:t>
            </a:r>
            <a:endParaRPr lang="es-PE" sz="1800" b="1" dirty="0">
              <a:solidFill>
                <a:srgbClr val="06643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0" name="Google Shape;31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9068" y="1552478"/>
            <a:ext cx="7072932" cy="5304699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10"/>
          <p:cNvSpPr/>
          <p:nvPr/>
        </p:nvSpPr>
        <p:spPr>
          <a:xfrm>
            <a:off x="1196394" y="2860619"/>
            <a:ext cx="3461332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00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6643E"/>
              </a:buClr>
              <a:buSzPts val="1800"/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Con la escuela, como </a:t>
            </a:r>
            <a:r>
              <a:rPr lang="es-ES" sz="18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acción conjunta </a:t>
            </a:r>
            <a:r>
              <a:rPr lang="es-ES" sz="1800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entre los actores  </a:t>
            </a:r>
            <a:endParaRPr sz="1800" b="1" dirty="0">
              <a:solidFill>
                <a:srgbClr val="06643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10"/>
          <p:cNvSpPr/>
          <p:nvPr/>
        </p:nvSpPr>
        <p:spPr>
          <a:xfrm>
            <a:off x="1307050" y="3942933"/>
            <a:ext cx="385550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Desde la escuela, como </a:t>
            </a:r>
            <a:r>
              <a:rPr lang="es-ES" sz="18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iglesia en salida </a:t>
            </a:r>
            <a:endParaRPr sz="1800" b="1" dirty="0">
              <a:solidFill>
                <a:srgbClr val="06643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" name="Google Shape;161;p2">
            <a:extLst>
              <a:ext uri="{FF2B5EF4-FFF2-40B4-BE49-F238E27FC236}">
                <a16:creationId xmlns:a16="http://schemas.microsoft.com/office/drawing/2014/main" id="{8495C3D8-9C04-4932-8E1B-7F644ADA0E9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60698" y="272571"/>
            <a:ext cx="2102607" cy="1279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77;p8">
            <a:extLst>
              <a:ext uri="{FF2B5EF4-FFF2-40B4-BE49-F238E27FC236}">
                <a16:creationId xmlns:a16="http://schemas.microsoft.com/office/drawing/2014/main" id="{33E579B6-1283-4C79-A29B-E223C79DFB3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651723" y="3796452"/>
            <a:ext cx="2409826" cy="3713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18;p4">
            <a:extLst>
              <a:ext uri="{FF2B5EF4-FFF2-40B4-BE49-F238E27FC236}">
                <a16:creationId xmlns:a16="http://schemas.microsoft.com/office/drawing/2014/main" id="{65DCA802-9A7B-48F2-8DBB-4FD47DCC1DD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6200000">
            <a:off x="375456" y="4758520"/>
            <a:ext cx="1724025" cy="2474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5F2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72139" y="2667000"/>
            <a:ext cx="2719861" cy="419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4851301" y="0"/>
            <a:ext cx="517945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4239" y="551529"/>
            <a:ext cx="3453705" cy="2102352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1"/>
          <p:cNvSpPr txBox="1"/>
          <p:nvPr/>
        </p:nvSpPr>
        <p:spPr>
          <a:xfrm>
            <a:off x="940353" y="2471673"/>
            <a:ext cx="4869524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600" b="1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GRACIAS</a:t>
            </a:r>
            <a:endParaRPr dirty="0">
              <a:solidFill>
                <a:srgbClr val="06643E"/>
              </a:solidFill>
            </a:endParaRPr>
          </a:p>
        </p:txBody>
      </p:sp>
      <p:pic>
        <p:nvPicPr>
          <p:cNvPr id="325" name="Google Shape;325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81296" y="863104"/>
            <a:ext cx="6710703" cy="599489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11"/>
          <p:cNvSpPr/>
          <p:nvPr/>
        </p:nvSpPr>
        <p:spPr>
          <a:xfrm>
            <a:off x="1664650" y="3587028"/>
            <a:ext cx="58153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Mg. Jennifer Paján </a:t>
            </a:r>
            <a:r>
              <a:rPr lang="es-ES" sz="2800" dirty="0" err="1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</a:rPr>
              <a:t>Lan</a:t>
            </a:r>
            <a:endParaRPr sz="2800" b="1" dirty="0">
              <a:solidFill>
                <a:srgbClr val="06643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7" name="Google Shape;327;p11"/>
          <p:cNvSpPr/>
          <p:nvPr/>
        </p:nvSpPr>
        <p:spPr>
          <a:xfrm>
            <a:off x="884239" y="5974764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8" name="Google Shape;328;p11"/>
          <p:cNvPicPr preferRelativeResize="0"/>
          <p:nvPr/>
        </p:nvPicPr>
        <p:blipFill rotWithShape="1">
          <a:blip r:embed="rId7">
            <a:alphaModFix/>
          </a:blip>
          <a:srcRect l="12927" t="33333" r="11787" b="33333"/>
          <a:stretch/>
        </p:blipFill>
        <p:spPr>
          <a:xfrm>
            <a:off x="1793373" y="5404642"/>
            <a:ext cx="1128069" cy="108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C21A206-9855-4304-AFFB-2A4ECE641E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3489" y="4282961"/>
            <a:ext cx="453492" cy="45349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C346169-B9C0-4206-B599-7560790C28D3}"/>
              </a:ext>
            </a:extLst>
          </p:cNvPr>
          <p:cNvSpPr txBox="1"/>
          <p:nvPr/>
        </p:nvSpPr>
        <p:spPr>
          <a:xfrm>
            <a:off x="1727377" y="4278254"/>
            <a:ext cx="2966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u="sng" dirty="0">
                <a:solidFill>
                  <a:srgbClr val="06643E"/>
                </a:solidFill>
                <a:latin typeface="Montserrat"/>
                <a:ea typeface="Montserrat"/>
                <a:cs typeface="Montserrat"/>
                <a:sym typeface="Montserra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jpajan@juan23.edu.pe</a:t>
            </a:r>
            <a:endParaRPr lang="es-ES" sz="1800" dirty="0">
              <a:solidFill>
                <a:srgbClr val="06643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8B3527E-6880-41C2-BC4F-84B8C877047E}"/>
              </a:ext>
            </a:extLst>
          </p:cNvPr>
          <p:cNvSpPr txBox="1"/>
          <p:nvPr/>
        </p:nvSpPr>
        <p:spPr>
          <a:xfrm>
            <a:off x="1727377" y="4889353"/>
            <a:ext cx="4141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>
                <a:solidFill>
                  <a:schemeClr val="dk1"/>
                </a:solidFill>
              </a:rPr>
              <a:t>pe.linkedin.com/in/jennifer-pajan-lan-9094a6134</a:t>
            </a:r>
            <a:endParaRPr lang="es-ES" dirty="0">
              <a:solidFill>
                <a:schemeClr val="dk1"/>
              </a:solidFill>
            </a:endParaRPr>
          </a:p>
          <a:p>
            <a:endParaRPr lang="es-PE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642FBF6-9A10-4552-A264-41FE23C6BF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1651" y="4757033"/>
            <a:ext cx="557167" cy="55716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DCC6CFC-BBF6-4AA3-9AFE-082C49FD4F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0352" y="3498433"/>
            <a:ext cx="720701" cy="72070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BD839719-BF4A-459A-85A6-F2B04DB7DC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1232" y="5404642"/>
            <a:ext cx="475749" cy="4757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631</Words>
  <Application>Microsoft Office PowerPoint</Application>
  <PresentationFormat>Panorámica</PresentationFormat>
  <Paragraphs>119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Play</vt:lpstr>
      <vt:lpstr>Arial</vt:lpstr>
      <vt:lpstr>Arial Black</vt:lpstr>
      <vt:lpstr>Montserrat</vt:lpstr>
      <vt:lpstr>Open Sans Light</vt:lpstr>
      <vt:lpstr>Calibri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Mendez Wiches, Cristian Camilo</dc:creator>
  <cp:lastModifiedBy>PAJAN LAN, JENNIFER ROMY</cp:lastModifiedBy>
  <cp:revision>21</cp:revision>
  <dcterms:created xsi:type="dcterms:W3CDTF">2025-10-24T14:02:49Z</dcterms:created>
  <dcterms:modified xsi:type="dcterms:W3CDTF">2026-01-09T12:15:11Z</dcterms:modified>
</cp:coreProperties>
</file>