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7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8229600" cx="14630400"/>
  <p:notesSz cx="8229600" cy="14630400"/>
  <p:embeddedFontLst>
    <p:embeddedFont>
      <p:font typeface="Play"/>
      <p:regular r:id="rId22"/>
      <p:bold r:id="rId23"/>
    </p:embeddedFont>
    <p:embeddedFont>
      <p:font typeface="Manrope"/>
      <p:regular r:id="rId24"/>
      <p:bold r:id="rId25"/>
    </p:embeddedFont>
    <p:embeddedFont>
      <p:font typeface="Manrope ExtraBold"/>
      <p:bold r:id="rId26"/>
    </p:embeddedFont>
    <p:embeddedFont>
      <p:font typeface="Manrope Medium"/>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hg96n5pb+jiPOKrdJ6PeeXuRjQ9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Play-regular.fntdata"/><Relationship Id="rId21" Type="http://schemas.openxmlformats.org/officeDocument/2006/relationships/slide" Target="slides/slide16.xml"/><Relationship Id="rId24" Type="http://schemas.openxmlformats.org/officeDocument/2006/relationships/font" Target="fonts/Manrope-regular.fntdata"/><Relationship Id="rId23" Type="http://schemas.openxmlformats.org/officeDocument/2006/relationships/font" Target="fonts/Play-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ManropeExtraBold-bold.fntdata"/><Relationship Id="rId25" Type="http://schemas.openxmlformats.org/officeDocument/2006/relationships/font" Target="fonts/Manrope-bold.fntdata"/><Relationship Id="rId28" Type="http://schemas.openxmlformats.org/officeDocument/2006/relationships/font" Target="fonts/ManropeMedium-bold.fntdata"/><Relationship Id="rId27" Type="http://schemas.openxmlformats.org/officeDocument/2006/relationships/font" Target="fonts/ManropeMedium-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822950" y="6949425"/>
            <a:ext cx="6583675" cy="65836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1" name="Google Shape;171;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172" name="Google Shape;172;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s-CO"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b6eb61dcbe_1_0:notes"/>
          <p:cNvSpPr/>
          <p:nvPr>
            <p:ph idx="2" type="sldImg"/>
          </p:nvPr>
        </p:nvSpPr>
        <p:spPr>
          <a:xfrm>
            <a:off x="1371850" y="1097275"/>
            <a:ext cx="5486700" cy="54864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b6eb61dcbe_1_0:notes"/>
          <p:cNvSpPr txBox="1"/>
          <p:nvPr>
            <p:ph idx="1" type="body"/>
          </p:nvPr>
        </p:nvSpPr>
        <p:spPr>
          <a:xfrm>
            <a:off x="822950" y="6949425"/>
            <a:ext cx="6583800" cy="65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CO">
                <a:solidFill>
                  <a:schemeClr val="dk1"/>
                </a:solidFill>
              </a:rPr>
              <a:t>¿qué ven aquí? [</a:t>
            </a:r>
            <a:r>
              <a:rPr b="1" lang="es-CO">
                <a:solidFill>
                  <a:schemeClr val="dk1"/>
                </a:solidFill>
              </a:rPr>
              <a:t>se muestran una serie de puntos dispersos, amorfos] [click] [se trazan lineas entre los puntos que forman el diagrama / boceto de una escuela] [click] [zoom y esos mismos datos arrojan la imagen de una persona, un niño] </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s-CO">
                <a:solidFill>
                  <a:schemeClr val="dk1"/>
                </a:solidFill>
              </a:rPr>
              <a:t>vivimos en un mundo de datos… vivimos en un mundo de puntos inconexos, con pedazos de  información que por sí mismo pueden no decir nada, pero juntos son piezas clave para dar a conocer y amplificar la propuesta de valor de la educación que cada uno de ustedes brinda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b6eb61dcbe_1_6:notes"/>
          <p:cNvSpPr/>
          <p:nvPr>
            <p:ph idx="2" type="sldImg"/>
          </p:nvPr>
        </p:nvSpPr>
        <p:spPr>
          <a:xfrm>
            <a:off x="1371850" y="1097275"/>
            <a:ext cx="5486700" cy="54864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b6eb61dcbe_1_6:notes"/>
          <p:cNvSpPr txBox="1"/>
          <p:nvPr>
            <p:ph idx="1" type="body"/>
          </p:nvPr>
        </p:nvSpPr>
        <p:spPr>
          <a:xfrm>
            <a:off x="822950" y="6949425"/>
            <a:ext cx="6583800" cy="65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b6eb61dcbe_1_10:notes"/>
          <p:cNvSpPr/>
          <p:nvPr>
            <p:ph idx="2" type="sldImg"/>
          </p:nvPr>
        </p:nvSpPr>
        <p:spPr>
          <a:xfrm>
            <a:off x="1371850" y="1097275"/>
            <a:ext cx="5486700" cy="54864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b6eb61dcbe_1_10:notes"/>
          <p:cNvSpPr txBox="1"/>
          <p:nvPr>
            <p:ph idx="1" type="body"/>
          </p:nvPr>
        </p:nvSpPr>
        <p:spPr>
          <a:xfrm>
            <a:off x="822950" y="6949425"/>
            <a:ext cx="6583800" cy="65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solidFill>
                  <a:schemeClr val="dk1"/>
                </a:solidFill>
                <a:highlight>
                  <a:srgbClr val="FFFFFF"/>
                </a:highlight>
              </a:rPr>
              <a:t>vivimos en un mundo de datos… vivimos en un mundo de puntos inconexos, con pedazos de  información que por sí mismo pueden no decir nada, pero juntos son piezas clave para dar a conocer y amplificar la propuesta de valor de la educación que cada uno de ustedes brinda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3:notes"/>
          <p:cNvSpPr txBox="1"/>
          <p:nvPr>
            <p:ph idx="1" type="body"/>
          </p:nvPr>
        </p:nvSpPr>
        <p:spPr>
          <a:xfrm>
            <a:off x="822950" y="6949425"/>
            <a:ext cx="6583675" cy="65836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Buen d</a:t>
            </a:r>
            <a:r>
              <a:rPr lang="es-CO"/>
              <a:t>ía a todos, agradezco mucho su atención y que estén hoy conmigo aquí. Soy [XXXX], parte del equipo de mattilda. El día de hoy les quiero platicar sobre la importancia del MKT DIgital como parte de la misión que tienen en sus colegios. </a:t>
            </a:r>
            <a:endParaRPr/>
          </a:p>
          <a:p>
            <a:pPr indent="0" lvl="0" marL="0" rtl="0" algn="l">
              <a:spcBef>
                <a:spcPts val="0"/>
              </a:spcBef>
              <a:spcAft>
                <a:spcPts val="0"/>
              </a:spcAft>
              <a:buNone/>
            </a:pPr>
            <a:r>
              <a:t/>
            </a:r>
            <a:endParaRPr/>
          </a:p>
          <a:p>
            <a:pPr indent="0" lvl="0" marL="0" rtl="0" algn="l">
              <a:spcBef>
                <a:spcPts val="0"/>
              </a:spcBef>
              <a:spcAft>
                <a:spcPts val="0"/>
              </a:spcAft>
              <a:buNone/>
            </a:pPr>
            <a:r>
              <a:rPr lang="es-CO"/>
              <a:t>E</a:t>
            </a:r>
            <a:r>
              <a:rPr lang="es-CO"/>
              <a:t>l dato digital es la manifestaci</a:t>
            </a:r>
            <a:r>
              <a:rPr lang="es-CO"/>
              <a:t>ón de una necesidad, un sueño o una pregunta de la familia. Recoger y recopilar esta información se le conoce </a:t>
            </a:r>
            <a:r>
              <a:rPr b="1" lang="es-CO"/>
              <a:t>[click, desaparece la frase anterior y se sustituye por:] “</a:t>
            </a:r>
            <a:r>
              <a:rPr lang="es-CO"/>
              <a:t>Escucha Activa Digital” </a:t>
            </a:r>
            <a:endParaRPr/>
          </a:p>
          <a:p>
            <a:pPr indent="0" lvl="0" marL="0" rtl="0" algn="l">
              <a:spcBef>
                <a:spcPts val="0"/>
              </a:spcBef>
              <a:spcAft>
                <a:spcPts val="0"/>
              </a:spcAft>
              <a:buNone/>
            </a:pPr>
            <a:r>
              <a:rPr lang="es-CO"/>
              <a:t>[click] -&gt; Del Dato</a:t>
            </a:r>
            <a:endParaRPr/>
          </a:p>
          <a:p>
            <a:pPr indent="0" lvl="0" marL="0" rtl="0" algn="l">
              <a:spcBef>
                <a:spcPts val="0"/>
              </a:spcBef>
              <a:spcAft>
                <a:spcPts val="0"/>
              </a:spcAft>
              <a:buNone/>
            </a:pPr>
            <a:r>
              <a:rPr lang="es-CO"/>
              <a:t>[click] -&gt; al Diálogo </a:t>
            </a:r>
            <a:endParaRPr/>
          </a:p>
          <a:p>
            <a:pPr indent="0" lvl="0" marL="0" rtl="0" algn="l">
              <a:spcBef>
                <a:spcPts val="0"/>
              </a:spcBef>
              <a:spcAft>
                <a:spcPts val="0"/>
              </a:spcAft>
              <a:buNone/>
            </a:pPr>
            <a:r>
              <a:rPr lang="es-CO"/>
              <a:t>[click] -&gt; Lograr el impacto institucional</a:t>
            </a:r>
            <a:endParaRPr/>
          </a:p>
          <a:p>
            <a:pPr indent="0" lvl="0" marL="0" rtl="0" algn="l">
              <a:spcBef>
                <a:spcPts val="0"/>
              </a:spcBef>
              <a:spcAft>
                <a:spcPts val="0"/>
              </a:spcAft>
              <a:buNone/>
            </a:pPr>
            <a:r>
              <a:t/>
            </a:r>
            <a:endParaRPr/>
          </a:p>
          <a:p>
            <a:pPr indent="0" lvl="0" marL="0" rtl="0" algn="l">
              <a:spcBef>
                <a:spcPts val="0"/>
              </a:spcBef>
              <a:spcAft>
                <a:spcPts val="0"/>
              </a:spcAft>
              <a:buNone/>
            </a:pPr>
            <a:r>
              <a:rPr lang="es-CO"/>
              <a:t>[SIG]</a:t>
            </a:r>
            <a:endParaRPr/>
          </a:p>
        </p:txBody>
      </p:sp>
      <p:sp>
        <p:nvSpPr>
          <p:cNvPr id="211" name="Google Shape;211;p3:notes"/>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4:notes"/>
          <p:cNvSpPr txBox="1"/>
          <p:nvPr>
            <p:ph idx="1" type="body"/>
          </p:nvPr>
        </p:nvSpPr>
        <p:spPr>
          <a:xfrm>
            <a:off x="822950" y="6949425"/>
            <a:ext cx="6583675" cy="65836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¿Cu</a:t>
            </a:r>
            <a:r>
              <a:rPr lang="es-CO"/>
              <a:t>ál es el propósito de tu marca? ¿Cómo se comparte esa historia con las familias? </a:t>
            </a:r>
            <a:endParaRPr/>
          </a:p>
        </p:txBody>
      </p:sp>
      <p:sp>
        <p:nvSpPr>
          <p:cNvPr id="231" name="Google Shape;231;p4:notes"/>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5:notes"/>
          <p:cNvSpPr txBox="1"/>
          <p:nvPr>
            <p:ph idx="1" type="body"/>
          </p:nvPr>
        </p:nvSpPr>
        <p:spPr>
          <a:xfrm>
            <a:off x="822950" y="6949425"/>
            <a:ext cx="6583675" cy="65836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 La realidad es que </a:t>
            </a:r>
            <a:r>
              <a:rPr lang="es-CO"/>
              <a:t>latinoamérica</a:t>
            </a:r>
            <a:r>
              <a:rPr lang="es-CO"/>
              <a:t>, al igual que el resto del mundo han cambiado. </a:t>
            </a:r>
            <a:endParaRPr/>
          </a:p>
          <a:p>
            <a:pPr indent="-298450" lvl="0" marL="457200" rtl="0" algn="l">
              <a:spcBef>
                <a:spcPts val="0"/>
              </a:spcBef>
              <a:spcAft>
                <a:spcPts val="0"/>
              </a:spcAft>
              <a:buSzPts val="1100"/>
              <a:buAutoNum type="arabicPeriod"/>
            </a:pPr>
            <a:r>
              <a:rPr lang="es-CO"/>
              <a:t>[Click, aparece tasa natalidad] Hay menos nacimientos por país.</a:t>
            </a:r>
            <a:endParaRPr/>
          </a:p>
          <a:p>
            <a:pPr indent="-298450" lvl="0" marL="457200" rtl="0" algn="l">
              <a:spcBef>
                <a:spcPts val="0"/>
              </a:spcBef>
              <a:spcAft>
                <a:spcPts val="0"/>
              </a:spcAft>
              <a:buSzPts val="1100"/>
              <a:buAutoNum type="arabicPeriod"/>
            </a:pPr>
            <a:r>
              <a:rPr lang="es-CO"/>
              <a:t>[Click, se sobrepone, aparece la gráfica de secularización], la sociedad se ha secularizado </a:t>
            </a:r>
            <a:endParaRPr/>
          </a:p>
          <a:p>
            <a:pPr indent="-298450" lvl="0" marL="457200" rtl="0" algn="l">
              <a:spcBef>
                <a:spcPts val="0"/>
              </a:spcBef>
              <a:spcAft>
                <a:spcPts val="0"/>
              </a:spcAft>
              <a:buSzPts val="1100"/>
              <a:buAutoNum type="arabicPeriod"/>
            </a:pPr>
            <a:r>
              <a:rPr lang="es-CO"/>
              <a:t>Crisis económicas </a:t>
            </a:r>
            <a:endParaRPr/>
          </a:p>
          <a:p>
            <a:pPr indent="0" lvl="0" marL="0" rtl="0" algn="l">
              <a:spcBef>
                <a:spcPts val="0"/>
              </a:spcBef>
              <a:spcAft>
                <a:spcPts val="0"/>
              </a:spcAft>
              <a:buNone/>
            </a:pPr>
            <a:r>
              <a:t/>
            </a:r>
            <a:endParaRPr/>
          </a:p>
          <a:p>
            <a:pPr indent="0" lvl="0" marL="0" rtl="0" algn="l">
              <a:spcBef>
                <a:spcPts val="0"/>
              </a:spcBef>
              <a:spcAft>
                <a:spcPts val="0"/>
              </a:spcAft>
              <a:buNone/>
            </a:pPr>
            <a:r>
              <a:rPr lang="es-CO"/>
              <a:t>[SIG] </a:t>
            </a:r>
            <a:endParaRPr/>
          </a:p>
        </p:txBody>
      </p:sp>
      <p:sp>
        <p:nvSpPr>
          <p:cNvPr id="248" name="Google Shape;248;p5:notes"/>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b2ab105bcd_0_6:notes"/>
          <p:cNvSpPr/>
          <p:nvPr>
            <p:ph idx="2" type="sldImg"/>
          </p:nvPr>
        </p:nvSpPr>
        <p:spPr>
          <a:xfrm>
            <a:off x="1371850" y="1097275"/>
            <a:ext cx="5486700" cy="54864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b2ab105bcd_0_6:notes"/>
          <p:cNvSpPr txBox="1"/>
          <p:nvPr>
            <p:ph idx="1" type="body"/>
          </p:nvPr>
        </p:nvSpPr>
        <p:spPr>
          <a:xfrm>
            <a:off x="822950" y="6949425"/>
            <a:ext cx="6583800" cy="65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 No debemos dar por sentados estas variables ya que son indispensables para entender las acciones que debemos tomar para llegar a las familias prospecto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s-CO"/>
              <a:t>[Click] Trazar y diseñar “Customer Journeys”</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s-CO"/>
              <a:t>– </a:t>
            </a:r>
            <a:r>
              <a:rPr lang="es-CO"/>
              <a:t>¿Qué es un Customer Journey? es el flujo de comunicación y toma de decisión que cada uno quiere guiar y propiciar en cada familia que está tomando la decisión de inscribir o no a sus hijos. Cada Customer Journey debería ser tan específico como sea posible, y opr lo regular más de uno, pensando en los difernetes tipos de familia e intereses que tienen. </a:t>
            </a:r>
            <a:endParaRPr/>
          </a:p>
          <a:p>
            <a:pPr indent="0" lvl="0" marL="0" rtl="0" algn="l">
              <a:spcBef>
                <a:spcPts val="0"/>
              </a:spcBef>
              <a:spcAft>
                <a:spcPts val="0"/>
              </a:spcAft>
              <a:buNone/>
            </a:pPr>
            <a:r>
              <a:t/>
            </a:r>
            <a:endParaRPr/>
          </a:p>
          <a:p>
            <a:pPr indent="0" lvl="0" marL="0" rtl="0" algn="l">
              <a:spcBef>
                <a:spcPts val="0"/>
              </a:spcBef>
              <a:spcAft>
                <a:spcPts val="0"/>
              </a:spcAft>
              <a:buNone/>
            </a:pPr>
            <a:r>
              <a:rPr lang="es-CO"/>
              <a:t>[Click] </a:t>
            </a:r>
            <a:r>
              <a:rPr b="1" lang="es-CO"/>
              <a:t>El 85% de los padres millenial y centennial investigan en google, instagram o tik tok antes de tener contacto directo.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s-CO"/>
              <a:t>– Padres informados y con acceso a múltiples ofertas educativas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s-CO"/>
              <a:t>[SIG]</a:t>
            </a:r>
            <a:endParaRPr b="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b7130f51ac_0_24:notes"/>
          <p:cNvSpPr/>
          <p:nvPr>
            <p:ph idx="2" type="sldImg"/>
          </p:nvPr>
        </p:nvSpPr>
        <p:spPr>
          <a:xfrm>
            <a:off x="1371850" y="1097275"/>
            <a:ext cx="5486700" cy="54864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b7130f51ac_0_24:notes"/>
          <p:cNvSpPr txBox="1"/>
          <p:nvPr>
            <p:ph idx="1" type="body"/>
          </p:nvPr>
        </p:nvSpPr>
        <p:spPr>
          <a:xfrm>
            <a:off x="822950" y="6949425"/>
            <a:ext cx="6583800" cy="65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 Con esto, tenemos un par de hallazgos que se repiten con frecuencia… </a:t>
            </a:r>
            <a:br>
              <a:rPr lang="es-CO"/>
            </a:br>
            <a:endParaRPr/>
          </a:p>
          <a:p>
            <a:pPr indent="0" lvl="0" marL="0" rtl="0" algn="l">
              <a:spcBef>
                <a:spcPts val="0"/>
              </a:spcBef>
              <a:spcAft>
                <a:spcPts val="0"/>
              </a:spcAft>
              <a:buNone/>
            </a:pPr>
            <a:r>
              <a:rPr b="1" lang="es-CO"/>
              <a:t>[Click] </a:t>
            </a:r>
            <a:r>
              <a:rPr b="1" lang="es-CO" sz="1000">
                <a:solidFill>
                  <a:schemeClr val="dk1"/>
                </a:solidFill>
              </a:rPr>
              <a:t>Insight 1</a:t>
            </a:r>
            <a:r>
              <a:rPr lang="es-CO" sz="1000">
                <a:solidFill>
                  <a:schemeClr val="dk1"/>
                </a:solidFill>
              </a:rPr>
              <a:t>:</a:t>
            </a:r>
            <a:r>
              <a:rPr b="1" lang="es-CO">
                <a:solidFill>
                  <a:schemeClr val="dk1"/>
                </a:solidFill>
              </a:rPr>
              <a:t> Las instituciones con una Propuesta de Valor Única (UVP por sus siglas en inglés) clara y diferenciada logran una mayor fidelización y un Costo de Adquisición (CAC) más eficiente. </a:t>
            </a:r>
            <a:endParaRPr b="1">
              <a:solidFill>
                <a:schemeClr val="dk1"/>
              </a:solidFill>
            </a:endParaRPr>
          </a:p>
          <a:p>
            <a:pPr indent="0" lvl="0" marL="0" rtl="0" algn="l">
              <a:spcBef>
                <a:spcPts val="0"/>
              </a:spcBef>
              <a:spcAft>
                <a:spcPts val="0"/>
              </a:spcAft>
              <a:buNone/>
            </a:pPr>
            <a:br>
              <a:rPr b="1" lang="es-CO">
                <a:solidFill>
                  <a:schemeClr val="dk1"/>
                </a:solidFill>
              </a:rPr>
            </a:br>
            <a:r>
              <a:rPr b="1" lang="es-CO">
                <a:solidFill>
                  <a:schemeClr val="dk1"/>
                </a:solidFill>
              </a:rPr>
              <a:t>– </a:t>
            </a:r>
            <a:r>
              <a:rPr lang="es-CO">
                <a:solidFill>
                  <a:schemeClr val="dk1"/>
                </a:solidFill>
              </a:rPr>
              <a:t>Un CAC acotado se refiere a atraer a un cliente con menos esfuerzo, a un menor costo.</a:t>
            </a:r>
            <a:r>
              <a:rPr b="1" lang="es-CO">
                <a:solidFill>
                  <a:schemeClr val="dk1"/>
                </a:solidFill>
              </a:rPr>
              <a:t> </a:t>
            </a:r>
            <a:br>
              <a:rPr b="1" lang="es-CO">
                <a:solidFill>
                  <a:schemeClr val="dk1"/>
                </a:solidFill>
              </a:rPr>
            </a:br>
            <a:br>
              <a:rPr lang="es-CO">
                <a:solidFill>
                  <a:schemeClr val="dk1"/>
                </a:solidFill>
                <a:latin typeface="Manrope"/>
                <a:ea typeface="Manrope"/>
                <a:cs typeface="Manrope"/>
                <a:sym typeface="Manrope"/>
              </a:rPr>
            </a:br>
            <a:r>
              <a:rPr b="1" lang="es-CO">
                <a:solidFill>
                  <a:schemeClr val="dk1"/>
                </a:solidFill>
              </a:rPr>
              <a:t>[Click] Insight 2: Crear un ecosistema digital que pueda comunicar en diversos micro - momentos: investigación, decisión opiniones y visitas. </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s-CO">
                <a:solidFill>
                  <a:schemeClr val="dk1"/>
                </a:solidFill>
              </a:rPr>
              <a:t>– </a:t>
            </a:r>
            <a:r>
              <a:rPr lang="es-CO">
                <a:solidFill>
                  <a:schemeClr val="dk1"/>
                </a:solidFill>
              </a:rPr>
              <a:t>Estar presentes en todos estos micro movimientos con los mensajes adecuados propicia tener una mayor probabilidad de ser recordados. Mantenerse en el imaginario más reciente.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6:notes"/>
          <p:cNvSpPr txBox="1"/>
          <p:nvPr>
            <p:ph idx="1" type="body"/>
          </p:nvPr>
        </p:nvSpPr>
        <p:spPr>
          <a:xfrm>
            <a:off x="822950" y="6949425"/>
            <a:ext cx="6583675" cy="65836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 ¿c</a:t>
            </a:r>
            <a:r>
              <a:rPr lang="es-CO"/>
              <a:t>ómo convierto ese dato, ese punto inconexo en un proceso de marketing?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s-CO"/>
              <a:t>[Click] Recolección de datos (data collection): Datos o estadística </a:t>
            </a:r>
            <a:endParaRPr b="1"/>
          </a:p>
          <a:p>
            <a:pPr indent="0" lvl="0" marL="0" rtl="0" algn="l">
              <a:spcBef>
                <a:spcPts val="0"/>
              </a:spcBef>
              <a:spcAft>
                <a:spcPts val="0"/>
              </a:spcAft>
              <a:buNone/>
            </a:pPr>
            <a:r>
              <a:rPr b="1" lang="es-CO"/>
              <a:t>[Click] Segmentar a tu audiencia de la manera más precisa (audience segmentation): Información y contexto</a:t>
            </a:r>
            <a:endParaRPr b="1"/>
          </a:p>
          <a:p>
            <a:pPr indent="0" lvl="0" marL="0" rtl="0" algn="l">
              <a:spcBef>
                <a:spcPts val="0"/>
              </a:spcBef>
              <a:spcAft>
                <a:spcPts val="0"/>
              </a:spcAft>
              <a:buNone/>
            </a:pPr>
            <a:r>
              <a:rPr b="1" lang="es-CO"/>
              <a:t>[Click] Descubrimiento de hallazgos (insight generation): Conocimiento y Empatía</a:t>
            </a:r>
            <a:br>
              <a:rPr b="1" lang="es-CO"/>
            </a:br>
            <a:r>
              <a:rPr b="1" lang="es-CO"/>
              <a:t>[Click] Acompañamiento personalizado (nurturing): Diálogo y relación</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s-CO"/>
              <a:t>[Click, el proceso anterior se convierte en] </a:t>
            </a:r>
            <a:r>
              <a:rPr lang="es-CO"/>
              <a:t>Marketing de propósito y autenticidad</a:t>
            </a:r>
            <a:endParaRPr/>
          </a:p>
          <a:p>
            <a:pPr indent="0" lvl="0" marL="0" rtl="0" algn="l">
              <a:spcBef>
                <a:spcPts val="0"/>
              </a:spcBef>
              <a:spcAft>
                <a:spcPts val="0"/>
              </a:spcAft>
              <a:buNone/>
            </a:pPr>
            <a:r>
              <a:t/>
            </a:r>
            <a:endParaRPr/>
          </a:p>
          <a:p>
            <a:pPr indent="0" lvl="0" marL="0" rtl="0" algn="l">
              <a:spcBef>
                <a:spcPts val="0"/>
              </a:spcBef>
              <a:spcAft>
                <a:spcPts val="0"/>
              </a:spcAft>
              <a:buNone/>
            </a:pPr>
            <a:r>
              <a:rPr lang="es-CO"/>
              <a:t>– El Purpose driven marketing tiene como objetivo encontrar la sincronía entre lo que se dice </a:t>
            </a:r>
            <a:r>
              <a:rPr i="1" lang="es-CO"/>
              <a:t>online</a:t>
            </a:r>
            <a:r>
              <a:rPr lang="es-CO"/>
              <a:t> y la experiencia que se vive </a:t>
            </a:r>
            <a:r>
              <a:rPr i="1" lang="es-CO"/>
              <a:t>offline</a:t>
            </a:r>
            <a:endParaRPr i="1"/>
          </a:p>
        </p:txBody>
      </p:sp>
      <p:sp>
        <p:nvSpPr>
          <p:cNvPr id="324" name="Google Shape;324;p6:notes"/>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b7130f51ac_1_155:notes"/>
          <p:cNvSpPr txBox="1"/>
          <p:nvPr>
            <p:ph idx="1" type="body"/>
          </p:nvPr>
        </p:nvSpPr>
        <p:spPr>
          <a:xfrm>
            <a:off x="822960" y="6949440"/>
            <a:ext cx="6583800" cy="65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CO">
                <a:solidFill>
                  <a:schemeClr val="dk1"/>
                </a:solidFill>
              </a:rPr>
              <a:t>– ¿esto qué significa? usar los datos digitales para identificar qué buscan los padres que busco atraer.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s-CO">
                <a:solidFill>
                  <a:schemeClr val="dk1"/>
                </a:solidFill>
              </a:rPr>
              <a:t>[Click] Buyer Persona </a:t>
            </a:r>
            <a:endParaRPr b="1">
              <a:solidFill>
                <a:schemeClr val="dk1"/>
              </a:solidFill>
            </a:endParaRPr>
          </a:p>
          <a:p>
            <a:pPr indent="0" lvl="0" marL="0" rtl="0" algn="l">
              <a:spcBef>
                <a:spcPts val="0"/>
              </a:spcBef>
              <a:spcAft>
                <a:spcPts val="0"/>
              </a:spcAft>
              <a:buClr>
                <a:schemeClr val="dk1"/>
              </a:buClr>
              <a:buSzPts val="1100"/>
              <a:buFont typeface="Arial"/>
              <a:buNone/>
            </a:pPr>
            <a:r>
              <a:rPr lang="es-CO">
                <a:solidFill>
                  <a:schemeClr val="dk1"/>
                </a:solidFill>
              </a:rPr>
              <a:t>– y conocer con detalle estos datos, te permitirá tener los </a:t>
            </a:r>
            <a:r>
              <a:rPr i="1" lang="es-CO">
                <a:solidFill>
                  <a:schemeClr val="dk1"/>
                </a:solidFill>
              </a:rPr>
              <a:t>Buyer Personas</a:t>
            </a:r>
            <a:r>
              <a:rPr lang="es-CO">
                <a:solidFill>
                  <a:schemeClr val="dk1"/>
                </a:solidFill>
              </a:rPr>
              <a:t> o compradores ideales para acotar y personalizar la comunicación. No se trata de inventar, se trata de darle a cada segmento de audiencia lo que requiere, lo que le interesa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s-CO">
                <a:solidFill>
                  <a:schemeClr val="dk1"/>
                </a:solidFill>
              </a:rPr>
              <a:t>[SIG]. </a:t>
            </a:r>
            <a:endParaRPr/>
          </a:p>
        </p:txBody>
      </p:sp>
      <p:sp>
        <p:nvSpPr>
          <p:cNvPr id="345" name="Google Shape;345;g3b7130f51ac_1_155: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b7130f51ac_1_339:notes"/>
          <p:cNvSpPr txBox="1"/>
          <p:nvPr>
            <p:ph idx="1" type="body"/>
          </p:nvPr>
        </p:nvSpPr>
        <p:spPr>
          <a:xfrm>
            <a:off x="822960" y="6949440"/>
            <a:ext cx="6583800" cy="65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CO">
                <a:solidFill>
                  <a:schemeClr val="dk1"/>
                </a:solidFill>
              </a:rPr>
              <a:t>– Los datos, no solo se recolectan sino que se integran e interpretan y ayudan a generar indicadores, o KPI’s para poder saber si la dirección es correcta o no.</a:t>
            </a:r>
            <a:endParaRPr>
              <a:solidFill>
                <a:schemeClr val="dk1"/>
              </a:solidFill>
            </a:endParaRPr>
          </a:p>
          <a:p>
            <a:pPr indent="0" lvl="0" marL="0" rtl="0" algn="l">
              <a:spcBef>
                <a:spcPts val="0"/>
              </a:spcBef>
              <a:spcAft>
                <a:spcPts val="0"/>
              </a:spcAft>
              <a:buClr>
                <a:schemeClr val="dk1"/>
              </a:buClr>
              <a:buSzPts val="1100"/>
              <a:buFont typeface="Arial"/>
              <a:buNone/>
            </a:pPr>
            <a:r>
              <a:rPr lang="es-CO">
                <a:solidFill>
                  <a:schemeClr val="dk1"/>
                </a:solidFill>
              </a:rPr>
              <a:t>Algunos ejemplos de indicadores o KPI’s Macro </a:t>
            </a:r>
            <a:r>
              <a:rPr b="1" lang="es-CO">
                <a:solidFill>
                  <a:schemeClr val="dk1"/>
                </a:solidFill>
              </a:rPr>
              <a:t>[click]</a:t>
            </a:r>
            <a:r>
              <a:rPr lang="es-CO">
                <a:solidFill>
                  <a:schemeClr val="dk1"/>
                </a:solidFill>
              </a:rPr>
              <a:t>: </a:t>
            </a:r>
            <a:r>
              <a:rPr b="1" lang="es-CO">
                <a:solidFill>
                  <a:schemeClr val="dk1"/>
                </a:solidFill>
              </a:rPr>
              <a:t>confianza, pertenencia, fidelización</a:t>
            </a:r>
            <a:r>
              <a:rPr lang="es-CO">
                <a:solidFill>
                  <a:schemeClr val="dk1"/>
                </a:solidFill>
              </a:rPr>
              <a:t>, otros más granulares podrían ser </a:t>
            </a:r>
            <a:r>
              <a:rPr b="1" lang="es-CO">
                <a:solidFill>
                  <a:schemeClr val="dk1"/>
                </a:solidFill>
              </a:rPr>
              <a:t>[click]:</a:t>
            </a:r>
            <a:endParaRPr b="1">
              <a:solidFill>
                <a:schemeClr val="dk1"/>
              </a:solidFill>
            </a:endParaRPr>
          </a:p>
          <a:p>
            <a:pPr indent="0" lvl="0" marL="0" rtl="0" algn="l">
              <a:spcBef>
                <a:spcPts val="0"/>
              </a:spcBef>
              <a:spcAft>
                <a:spcPts val="0"/>
              </a:spcAft>
              <a:buClr>
                <a:schemeClr val="dk1"/>
              </a:buClr>
              <a:buSzPts val="1100"/>
              <a:buFont typeface="Arial"/>
              <a:buNone/>
            </a:pPr>
            <a:r>
              <a:rPr b="1" lang="es-CO">
                <a:solidFill>
                  <a:schemeClr val="dk1"/>
                </a:solidFill>
              </a:rPr>
              <a:t>Tasa de apertura de comunicados: </a:t>
            </a:r>
            <a:r>
              <a:rPr lang="es-CO">
                <a:solidFill>
                  <a:schemeClr val="dk1"/>
                </a:solidFill>
              </a:rPr>
              <a:t>Eficacia del mensaje ¿debería ajustar el tono, el mensaje..?</a:t>
            </a:r>
            <a:endParaRPr>
              <a:solidFill>
                <a:schemeClr val="dk1"/>
              </a:solidFill>
            </a:endParaRPr>
          </a:p>
          <a:p>
            <a:pPr indent="0" lvl="0" marL="0" rtl="0" algn="l">
              <a:spcBef>
                <a:spcPts val="0"/>
              </a:spcBef>
              <a:spcAft>
                <a:spcPts val="0"/>
              </a:spcAft>
              <a:buClr>
                <a:schemeClr val="dk1"/>
              </a:buClr>
              <a:buSzPts val="1100"/>
              <a:buFont typeface="Arial"/>
              <a:buNone/>
            </a:pPr>
            <a:r>
              <a:rPr b="1" lang="es-CO">
                <a:solidFill>
                  <a:schemeClr val="dk1"/>
                </a:solidFill>
              </a:rPr>
              <a:t>Retención / deserción</a:t>
            </a:r>
            <a:r>
              <a:rPr lang="es-CO">
                <a:solidFill>
                  <a:schemeClr val="dk1"/>
                </a:solidFill>
              </a:rPr>
              <a:t>: Experiencia post admisión. </a:t>
            </a:r>
            <a:endParaRPr>
              <a:solidFill>
                <a:schemeClr val="dk1"/>
              </a:solidFill>
            </a:endParaRPr>
          </a:p>
          <a:p>
            <a:pPr indent="0" lvl="0" marL="0" rtl="0" algn="l">
              <a:spcBef>
                <a:spcPts val="0"/>
              </a:spcBef>
              <a:spcAft>
                <a:spcPts val="0"/>
              </a:spcAft>
              <a:buClr>
                <a:schemeClr val="dk1"/>
              </a:buClr>
              <a:buSzPts val="1100"/>
              <a:buFont typeface="Arial"/>
              <a:buNone/>
            </a:pPr>
            <a:r>
              <a:rPr b="1" lang="es-CO">
                <a:solidFill>
                  <a:schemeClr val="dk1"/>
                </a:solidFill>
              </a:rPr>
              <a:t>Engagement Social</a:t>
            </a:r>
            <a:r>
              <a:rPr lang="es-CO">
                <a:solidFill>
                  <a:schemeClr val="dk1"/>
                </a:solidFill>
              </a:rPr>
              <a:t>: Relación de la audiencia con el contenido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s-CO">
                <a:solidFill>
                  <a:schemeClr val="dk1"/>
                </a:solidFill>
              </a:rPr>
              <a:t>[Click, desaparece todo] </a:t>
            </a:r>
            <a:r>
              <a:rPr b="1" lang="es-CO">
                <a:solidFill>
                  <a:schemeClr val="dk1"/>
                </a:solidFill>
                <a:latin typeface="Manrope"/>
                <a:ea typeface="Manrope"/>
                <a:cs typeface="Manrope"/>
                <a:sym typeface="Manrope"/>
              </a:rPr>
              <a:t>Los datos permiten decisiones humanas e institucionales  más informadas.</a:t>
            </a:r>
            <a:endParaRPr b="1">
              <a:solidFill>
                <a:schemeClr val="dk1"/>
              </a:solidFill>
              <a:latin typeface="Manrope"/>
              <a:ea typeface="Manrope"/>
              <a:cs typeface="Manrope"/>
              <a:sym typeface="Manrop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s-CO">
                <a:solidFill>
                  <a:schemeClr val="dk1"/>
                </a:solidFill>
              </a:rPr>
              <a:t>[SIG]</a:t>
            </a:r>
            <a:endParaRPr/>
          </a:p>
        </p:txBody>
      </p:sp>
      <p:sp>
        <p:nvSpPr>
          <p:cNvPr id="362" name="Google Shape;362;g3b7130f51ac_1_339: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b2ab105bcd_0_32:notes"/>
          <p:cNvSpPr/>
          <p:nvPr>
            <p:ph idx="2" type="sldImg"/>
          </p:nvPr>
        </p:nvSpPr>
        <p:spPr>
          <a:xfrm>
            <a:off x="1371850" y="1097275"/>
            <a:ext cx="5486700" cy="54864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b2ab105bcd_0_32:notes"/>
          <p:cNvSpPr txBox="1"/>
          <p:nvPr>
            <p:ph idx="1" type="body"/>
          </p:nvPr>
        </p:nvSpPr>
        <p:spPr>
          <a:xfrm>
            <a:off x="822950" y="6949425"/>
            <a:ext cx="6583800" cy="65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 As</a:t>
            </a:r>
            <a:r>
              <a:rPr lang="es-CO"/>
              <a:t>í todos datos y acciones de comunicación que van construyendo los micro momentos que hablamos hace un par de diapositivas construyen una metodología de marketing inbound que se puede dividir en 4 etapas generales. </a:t>
            </a:r>
            <a:endParaRPr/>
          </a:p>
          <a:p>
            <a:pPr indent="-298450" lvl="0" marL="457200" rtl="0" algn="l">
              <a:lnSpc>
                <a:spcPct val="115000"/>
              </a:lnSpc>
              <a:spcBef>
                <a:spcPts val="0"/>
              </a:spcBef>
              <a:spcAft>
                <a:spcPts val="0"/>
              </a:spcAft>
              <a:buSzPts val="1100"/>
              <a:buChar char="-"/>
            </a:pPr>
            <a:r>
              <a:rPr b="1" lang="es-CO">
                <a:solidFill>
                  <a:schemeClr val="dk1"/>
                </a:solidFill>
                <a:latin typeface="Manrope"/>
                <a:ea typeface="Manrope"/>
                <a:cs typeface="Manrope"/>
                <a:sym typeface="Manrope"/>
              </a:rPr>
              <a:t>Atraer</a:t>
            </a:r>
            <a:r>
              <a:rPr lang="es-CO">
                <a:solidFill>
                  <a:schemeClr val="dk1"/>
                </a:solidFill>
                <a:latin typeface="Manrope"/>
                <a:ea typeface="Manrope"/>
                <a:cs typeface="Manrope"/>
                <a:sym typeface="Manrope"/>
              </a:rPr>
              <a:t> ¿Cómo puedo atraer a las familias ideales para mi colegio? ¿Cuáles son los medios de comunicación que consumen? ¿dónde puedo encontrarlos? &gt; Marketing de contenido. SEO.</a:t>
            </a:r>
            <a:br>
              <a:rPr lang="es-CO">
                <a:solidFill>
                  <a:schemeClr val="dk1"/>
                </a:solidFill>
                <a:latin typeface="Manrope"/>
                <a:ea typeface="Manrope"/>
                <a:cs typeface="Manrope"/>
                <a:sym typeface="Manrope"/>
              </a:rPr>
            </a:br>
            <a:r>
              <a:rPr b="1" lang="es-CO">
                <a:solidFill>
                  <a:schemeClr val="dk1"/>
                </a:solidFill>
                <a:latin typeface="Manrope"/>
                <a:ea typeface="Manrope"/>
                <a:cs typeface="Manrope"/>
                <a:sym typeface="Manrope"/>
              </a:rPr>
              <a:t>[CLICK]</a:t>
            </a:r>
            <a:endParaRPr b="1">
              <a:solidFill>
                <a:schemeClr val="dk1"/>
              </a:solidFill>
              <a:latin typeface="Manrope"/>
              <a:ea typeface="Manrope"/>
              <a:cs typeface="Manrope"/>
              <a:sym typeface="Manrope"/>
            </a:endParaRPr>
          </a:p>
          <a:p>
            <a:pPr indent="-298450" lvl="0" marL="457200" rtl="0" algn="l">
              <a:lnSpc>
                <a:spcPct val="115000"/>
              </a:lnSpc>
              <a:spcBef>
                <a:spcPts val="0"/>
              </a:spcBef>
              <a:spcAft>
                <a:spcPts val="0"/>
              </a:spcAft>
              <a:buClr>
                <a:schemeClr val="dk1"/>
              </a:buClr>
              <a:buSzPts val="1100"/>
              <a:buFont typeface="Manrope"/>
              <a:buChar char="-"/>
            </a:pPr>
            <a:r>
              <a:rPr b="1" lang="es-CO">
                <a:solidFill>
                  <a:schemeClr val="dk1"/>
                </a:solidFill>
                <a:latin typeface="Manrope"/>
                <a:ea typeface="Manrope"/>
                <a:cs typeface="Manrope"/>
                <a:sym typeface="Manrope"/>
              </a:rPr>
              <a:t>Convertir</a:t>
            </a:r>
            <a:r>
              <a:rPr lang="es-CO">
                <a:solidFill>
                  <a:schemeClr val="dk1"/>
                </a:solidFill>
                <a:latin typeface="Manrope"/>
                <a:ea typeface="Manrope"/>
                <a:cs typeface="Manrope"/>
                <a:sym typeface="Manrope"/>
              </a:rPr>
              <a:t>: ¿De qué forma puedo convertir su interés en inscripción, me comunico con regularidad con ellos? ¿Cumplí mis compromisos de promociones,tiempos de respuesta, resolví las dudas, los involucre en otras actividades del colegio? </a:t>
            </a:r>
            <a:endParaRPr>
              <a:solidFill>
                <a:schemeClr val="dk1"/>
              </a:solidFill>
              <a:latin typeface="Manrope"/>
              <a:ea typeface="Manrope"/>
              <a:cs typeface="Manrope"/>
              <a:sym typeface="Manrope"/>
            </a:endParaRPr>
          </a:p>
          <a:p>
            <a:pPr indent="0" lvl="0" marL="457200" rtl="0" algn="l">
              <a:lnSpc>
                <a:spcPct val="115000"/>
              </a:lnSpc>
              <a:spcBef>
                <a:spcPts val="0"/>
              </a:spcBef>
              <a:spcAft>
                <a:spcPts val="0"/>
              </a:spcAft>
              <a:buNone/>
            </a:pPr>
            <a:r>
              <a:rPr b="1" lang="es-CO">
                <a:solidFill>
                  <a:schemeClr val="dk1"/>
                </a:solidFill>
                <a:latin typeface="Manrope"/>
                <a:ea typeface="Manrope"/>
                <a:cs typeface="Manrope"/>
                <a:sym typeface="Manrope"/>
              </a:rPr>
              <a:t>[CLICK]</a:t>
            </a:r>
            <a:endParaRPr b="1">
              <a:solidFill>
                <a:schemeClr val="dk1"/>
              </a:solidFill>
              <a:latin typeface="Manrope"/>
              <a:ea typeface="Manrope"/>
              <a:cs typeface="Manrope"/>
              <a:sym typeface="Manrope"/>
            </a:endParaRPr>
          </a:p>
          <a:p>
            <a:pPr indent="0" lvl="0" marL="0" rtl="0" algn="l">
              <a:lnSpc>
                <a:spcPct val="115000"/>
              </a:lnSpc>
              <a:spcBef>
                <a:spcPts val="0"/>
              </a:spcBef>
              <a:spcAft>
                <a:spcPts val="0"/>
              </a:spcAft>
              <a:buNone/>
            </a:pPr>
            <a:r>
              <a:t/>
            </a:r>
            <a:endParaRPr>
              <a:solidFill>
                <a:schemeClr val="dk1"/>
              </a:solidFill>
              <a:latin typeface="Manrope"/>
              <a:ea typeface="Manrope"/>
              <a:cs typeface="Manrope"/>
              <a:sym typeface="Manrope"/>
            </a:endParaRPr>
          </a:p>
          <a:p>
            <a:pPr indent="-298450" lvl="0" marL="457200" rtl="0" algn="l">
              <a:lnSpc>
                <a:spcPct val="115000"/>
              </a:lnSpc>
              <a:spcBef>
                <a:spcPts val="0"/>
              </a:spcBef>
              <a:spcAft>
                <a:spcPts val="0"/>
              </a:spcAft>
              <a:buClr>
                <a:schemeClr val="dk1"/>
              </a:buClr>
              <a:buSzPts val="1100"/>
              <a:buFont typeface="Manrope"/>
              <a:buChar char="-"/>
            </a:pPr>
            <a:r>
              <a:rPr b="1" lang="es-CO">
                <a:solidFill>
                  <a:schemeClr val="dk1"/>
                </a:solidFill>
                <a:latin typeface="Manrope"/>
                <a:ea typeface="Manrope"/>
                <a:cs typeface="Manrope"/>
                <a:sym typeface="Manrope"/>
              </a:rPr>
              <a:t>Cerrar</a:t>
            </a:r>
            <a:r>
              <a:rPr lang="es-CO">
                <a:solidFill>
                  <a:schemeClr val="dk1"/>
                </a:solidFill>
                <a:latin typeface="Manrope"/>
                <a:ea typeface="Manrope"/>
                <a:cs typeface="Manrope"/>
                <a:sym typeface="Manrope"/>
              </a:rPr>
              <a:t>: Un prospecto que se inscribe. </a:t>
            </a:r>
            <a:r>
              <a:rPr b="1" lang="es-CO">
                <a:solidFill>
                  <a:schemeClr val="dk1"/>
                </a:solidFill>
                <a:latin typeface="Manrope"/>
                <a:ea typeface="Manrope"/>
                <a:cs typeface="Manrope"/>
                <a:sym typeface="Manrope"/>
              </a:rPr>
              <a:t>[CLICK]</a:t>
            </a:r>
            <a:endParaRPr b="1">
              <a:solidFill>
                <a:schemeClr val="dk1"/>
              </a:solidFill>
              <a:latin typeface="Manrope"/>
              <a:ea typeface="Manrope"/>
              <a:cs typeface="Manrope"/>
              <a:sym typeface="Manrope"/>
            </a:endParaRPr>
          </a:p>
          <a:p>
            <a:pPr indent="0" lvl="0" marL="457200" rtl="0" algn="l">
              <a:lnSpc>
                <a:spcPct val="115000"/>
              </a:lnSpc>
              <a:spcBef>
                <a:spcPts val="0"/>
              </a:spcBef>
              <a:spcAft>
                <a:spcPts val="0"/>
              </a:spcAft>
              <a:buNone/>
            </a:pPr>
            <a:r>
              <a:t/>
            </a:r>
            <a:endParaRPr>
              <a:solidFill>
                <a:schemeClr val="dk1"/>
              </a:solidFill>
              <a:latin typeface="Manrope"/>
              <a:ea typeface="Manrope"/>
              <a:cs typeface="Manrope"/>
              <a:sym typeface="Manrope"/>
            </a:endParaRPr>
          </a:p>
          <a:p>
            <a:pPr indent="-298450" lvl="0" marL="457200" rtl="0" algn="l">
              <a:lnSpc>
                <a:spcPct val="115000"/>
              </a:lnSpc>
              <a:spcBef>
                <a:spcPts val="0"/>
              </a:spcBef>
              <a:spcAft>
                <a:spcPts val="0"/>
              </a:spcAft>
              <a:buClr>
                <a:schemeClr val="dk1"/>
              </a:buClr>
              <a:buSzPts val="1100"/>
              <a:buFont typeface="Manrope"/>
              <a:buChar char="-"/>
            </a:pPr>
            <a:r>
              <a:rPr b="1" lang="es-CO">
                <a:solidFill>
                  <a:schemeClr val="dk1"/>
                </a:solidFill>
                <a:latin typeface="Manrope"/>
                <a:ea typeface="Manrope"/>
                <a:cs typeface="Manrope"/>
                <a:sym typeface="Manrope"/>
              </a:rPr>
              <a:t>Nutrir</a:t>
            </a:r>
            <a:r>
              <a:rPr lang="es-CO">
                <a:solidFill>
                  <a:schemeClr val="dk1"/>
                </a:solidFill>
                <a:latin typeface="Manrope"/>
                <a:ea typeface="Manrope"/>
                <a:cs typeface="Manrope"/>
                <a:sym typeface="Manrope"/>
              </a:rPr>
              <a:t>: ¿mantengo mi propuesta única de valor? ¿estoy siendo congruente entre lo que ofrecí y la experiencia de la familia? ¿de qué forma y por qué medios me mantengo la comunicación? </a:t>
            </a:r>
            <a:endParaRPr>
              <a:solidFill>
                <a:schemeClr val="dk1"/>
              </a:solidFill>
              <a:latin typeface="Manrope"/>
              <a:ea typeface="Manrope"/>
              <a:cs typeface="Manrope"/>
              <a:sym typeface="Manrope"/>
            </a:endParaRPr>
          </a:p>
          <a:p>
            <a:pPr indent="0" lvl="0" marL="457200" rtl="0" algn="l">
              <a:lnSpc>
                <a:spcPct val="115000"/>
              </a:lnSpc>
              <a:spcBef>
                <a:spcPts val="0"/>
              </a:spcBef>
              <a:spcAft>
                <a:spcPts val="0"/>
              </a:spcAft>
              <a:buNone/>
            </a:pPr>
            <a:r>
              <a:rPr b="1" lang="es-CO">
                <a:solidFill>
                  <a:schemeClr val="dk1"/>
                </a:solidFill>
                <a:latin typeface="Manrope"/>
                <a:ea typeface="Manrope"/>
                <a:cs typeface="Manrope"/>
                <a:sym typeface="Manrope"/>
              </a:rPr>
              <a:t>[CLICK]</a:t>
            </a:r>
            <a:endParaRPr b="1">
              <a:solidFill>
                <a:schemeClr val="dk1"/>
              </a:solidFill>
              <a:latin typeface="Manrope"/>
              <a:ea typeface="Manrope"/>
              <a:cs typeface="Manrope"/>
              <a:sym typeface="Manrope"/>
            </a:endParaRPr>
          </a:p>
          <a:p>
            <a:pPr indent="0" lvl="0" marL="457200" rtl="0" algn="l">
              <a:lnSpc>
                <a:spcPct val="115000"/>
              </a:lnSpc>
              <a:spcBef>
                <a:spcPts val="0"/>
              </a:spcBef>
              <a:spcAft>
                <a:spcPts val="0"/>
              </a:spcAft>
              <a:buNone/>
            </a:pPr>
            <a:r>
              <a:t/>
            </a:r>
            <a:endParaRPr>
              <a:solidFill>
                <a:schemeClr val="dk1"/>
              </a:solidFill>
              <a:latin typeface="Manrope"/>
              <a:ea typeface="Manrope"/>
              <a:cs typeface="Manrope"/>
              <a:sym typeface="Manrope"/>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0:notes"/>
          <p:cNvSpPr txBox="1"/>
          <p:nvPr>
            <p:ph idx="1" type="body"/>
          </p:nvPr>
        </p:nvSpPr>
        <p:spPr>
          <a:xfrm>
            <a:off x="822950" y="6949425"/>
            <a:ext cx="6583675" cy="65836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Selecciona 3 KPI de los propuestos: </a:t>
            </a:r>
            <a:endParaRPr/>
          </a:p>
          <a:p>
            <a:pPr indent="0" lvl="0" marL="0" rtl="0" algn="l">
              <a:spcBef>
                <a:spcPts val="0"/>
              </a:spcBef>
              <a:spcAft>
                <a:spcPts val="0"/>
              </a:spcAft>
              <a:buNone/>
            </a:pPr>
            <a:r>
              <a:rPr lang="es-CO"/>
              <a:t>Escanea el c</a:t>
            </a:r>
            <a:r>
              <a:rPr lang="es-CO"/>
              <a:t>ódigo QR para poder hacer esta actividad. </a:t>
            </a:r>
            <a:endParaRPr/>
          </a:p>
          <a:p>
            <a:pPr indent="0" lvl="0" marL="0" rtl="0" algn="l">
              <a:spcBef>
                <a:spcPts val="0"/>
              </a:spcBef>
              <a:spcAft>
                <a:spcPts val="0"/>
              </a:spcAft>
              <a:buNone/>
            </a:pPr>
            <a:r>
              <a:rPr lang="es-CO"/>
              <a:t>Marca de qu</a:t>
            </a:r>
            <a:r>
              <a:rPr lang="es-CO"/>
              <a:t>é etapa del marketing inbound pertenece</a:t>
            </a:r>
            <a:endParaRPr/>
          </a:p>
          <a:p>
            <a:pPr indent="0" lvl="0" marL="0" rtl="0" algn="l">
              <a:spcBef>
                <a:spcPts val="0"/>
              </a:spcBef>
              <a:spcAft>
                <a:spcPts val="0"/>
              </a:spcAft>
              <a:buNone/>
            </a:pPr>
            <a:r>
              <a:rPr lang="es-CO"/>
              <a:t>Como lo medirías </a:t>
            </a:r>
            <a:endParaRPr/>
          </a:p>
          <a:p>
            <a:pPr indent="0" lvl="0" marL="0" rtl="0" algn="l">
              <a:spcBef>
                <a:spcPts val="0"/>
              </a:spcBef>
              <a:spcAft>
                <a:spcPts val="0"/>
              </a:spcAft>
              <a:buNone/>
            </a:pPr>
            <a:r>
              <a:rPr lang="es-CO"/>
              <a:t>Quién sería tu audiencia </a:t>
            </a:r>
            <a:endParaRPr/>
          </a:p>
          <a:p>
            <a:pPr indent="0" lvl="0" marL="0" rtl="0" algn="l">
              <a:spcBef>
                <a:spcPts val="0"/>
              </a:spcBef>
              <a:spcAft>
                <a:spcPts val="0"/>
              </a:spcAft>
              <a:buNone/>
            </a:pPr>
            <a:r>
              <a:rPr lang="es-CO"/>
              <a:t>A que buyer persona</a:t>
            </a:r>
            <a:endParaRPr/>
          </a:p>
          <a:p>
            <a:pPr indent="0" lvl="0" marL="0" rtl="0" algn="l">
              <a:spcBef>
                <a:spcPts val="0"/>
              </a:spcBef>
              <a:spcAft>
                <a:spcPts val="0"/>
              </a:spcAft>
              <a:buNone/>
            </a:pPr>
            <a:r>
              <a:t/>
            </a:r>
            <a:endParaRPr/>
          </a:p>
        </p:txBody>
      </p:sp>
      <p:sp>
        <p:nvSpPr>
          <p:cNvPr id="393" name="Google Shape;393;p10:notes"/>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1:notes"/>
          <p:cNvSpPr txBox="1"/>
          <p:nvPr>
            <p:ph idx="1" type="body"/>
          </p:nvPr>
        </p:nvSpPr>
        <p:spPr>
          <a:xfrm>
            <a:off x="822950" y="6949425"/>
            <a:ext cx="6583675" cy="65836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CO"/>
              <a:t>– Espero que con esta informaci</a:t>
            </a:r>
            <a:r>
              <a:rPr lang="es-CO"/>
              <a:t>ón algunos KPIs sencillos pero significativos puedan iniciar o refinar los </a:t>
            </a:r>
            <a:r>
              <a:rPr lang="es-CO"/>
              <a:t>procesos</a:t>
            </a:r>
            <a:r>
              <a:rPr lang="es-CO"/>
              <a:t> de MKT digital que vimos y que buscan impulsar el </a:t>
            </a:r>
            <a:r>
              <a:rPr lang="es-CO"/>
              <a:t>crecimiento</a:t>
            </a:r>
            <a:r>
              <a:rPr lang="es-CO"/>
              <a:t> de sus colegios. </a:t>
            </a:r>
            <a:endParaRPr/>
          </a:p>
          <a:p>
            <a:pPr indent="0" lvl="0" marL="0" rtl="0" algn="l">
              <a:spcBef>
                <a:spcPts val="0"/>
              </a:spcBef>
              <a:spcAft>
                <a:spcPts val="0"/>
              </a:spcAft>
              <a:buNone/>
            </a:pPr>
            <a:r>
              <a:t/>
            </a:r>
            <a:endParaRPr/>
          </a:p>
        </p:txBody>
      </p:sp>
      <p:sp>
        <p:nvSpPr>
          <p:cNvPr id="403" name="Google Shape;403;p11:notes"/>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1" name="Google Shape;411;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412" name="Google Shape;412;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s-CO"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master">
  <p:cSld name="Slide 1 master">
    <p:spTree>
      <p:nvGrpSpPr>
        <p:cNvPr id="6" name="Shape 6"/>
        <p:cNvGrpSpPr/>
        <p:nvPr/>
      </p:nvGrpSpPr>
      <p:grpSpPr>
        <a:xfrm>
          <a:off x="0" y="0"/>
          <a:ext cx="0" cy="0"/>
          <a:chOff x="0" y="0"/>
          <a:chExt cx="0" cy="0"/>
        </a:xfrm>
      </p:grpSpPr>
      <p:sp>
        <p:nvSpPr>
          <p:cNvPr id="7" name="Google Shape;7;p14"/>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 name="Google Shape;8;p14"/>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9" name="Shape 9"/>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master">
  <p:cSld name="Slide 2 master">
    <p:spTree>
      <p:nvGrpSpPr>
        <p:cNvPr id="10" name="Shape 10"/>
        <p:cNvGrpSpPr/>
        <p:nvPr/>
      </p:nvGrpSpPr>
      <p:grpSpPr>
        <a:xfrm>
          <a:off x="0" y="0"/>
          <a:ext cx="0" cy="0"/>
          <a:chOff x="0" y="0"/>
          <a:chExt cx="0" cy="0"/>
        </a:xfrm>
      </p:grpSpPr>
      <p:sp>
        <p:nvSpPr>
          <p:cNvPr id="11" name="Google Shape;11;p16"/>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 name="Google Shape;12;p16"/>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spTree>
      <p:nvGrpSpPr>
        <p:cNvPr id="13" name="Shape 13"/>
        <p:cNvGrpSpPr/>
        <p:nvPr/>
      </p:nvGrpSpPr>
      <p:grpSpPr>
        <a:xfrm>
          <a:off x="0" y="0"/>
          <a:ext cx="0" cy="0"/>
          <a:chOff x="0" y="0"/>
          <a:chExt cx="0" cy="0"/>
        </a:xfrm>
      </p:grpSpPr>
      <p:sp>
        <p:nvSpPr>
          <p:cNvPr id="14" name="Google Shape;14;p17"/>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 name="Google Shape;15;p17"/>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spTree>
      <p:nvGrpSpPr>
        <p:cNvPr id="16" name="Shape 16"/>
        <p:cNvGrpSpPr/>
        <p:nvPr/>
      </p:nvGrpSpPr>
      <p:grpSpPr>
        <a:xfrm>
          <a:off x="0" y="0"/>
          <a:ext cx="0" cy="0"/>
          <a:chOff x="0" y="0"/>
          <a:chExt cx="0" cy="0"/>
        </a:xfrm>
      </p:grpSpPr>
      <p:sp>
        <p:nvSpPr>
          <p:cNvPr id="17" name="Google Shape;17;p18"/>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 name="Google Shape;18;p18"/>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master">
  <p:cSld name="Slide 5 master">
    <p:spTree>
      <p:nvGrpSpPr>
        <p:cNvPr id="19" name="Shape 19"/>
        <p:cNvGrpSpPr/>
        <p:nvPr/>
      </p:nvGrpSpPr>
      <p:grpSpPr>
        <a:xfrm>
          <a:off x="0" y="0"/>
          <a:ext cx="0" cy="0"/>
          <a:chOff x="0" y="0"/>
          <a:chExt cx="0" cy="0"/>
        </a:xfrm>
      </p:grpSpPr>
      <p:sp>
        <p:nvSpPr>
          <p:cNvPr id="20" name="Google Shape;20;p19"/>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 name="Google Shape;21;p19"/>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master">
  <p:cSld name="Slide 6 master">
    <p:spTree>
      <p:nvGrpSpPr>
        <p:cNvPr id="22" name="Shape 22"/>
        <p:cNvGrpSpPr/>
        <p:nvPr/>
      </p:nvGrpSpPr>
      <p:grpSpPr>
        <a:xfrm>
          <a:off x="0" y="0"/>
          <a:ext cx="0" cy="0"/>
          <a:chOff x="0" y="0"/>
          <a:chExt cx="0" cy="0"/>
        </a:xfrm>
      </p:grpSpPr>
      <p:sp>
        <p:nvSpPr>
          <p:cNvPr id="23" name="Google Shape;23;p20"/>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 name="Google Shape;24;p20"/>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master">
  <p:cSld name="Slide 7 master">
    <p:spTree>
      <p:nvGrpSpPr>
        <p:cNvPr id="25" name="Shape 25"/>
        <p:cNvGrpSpPr/>
        <p:nvPr/>
      </p:nvGrpSpPr>
      <p:grpSpPr>
        <a:xfrm>
          <a:off x="0" y="0"/>
          <a:ext cx="0" cy="0"/>
          <a:chOff x="0" y="0"/>
          <a:chExt cx="0" cy="0"/>
        </a:xfrm>
      </p:grpSpPr>
      <p:sp>
        <p:nvSpPr>
          <p:cNvPr id="26" name="Google Shape;26;p21"/>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 name="Google Shape;27;p21"/>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master">
  <p:cSld name="Slide 8 master">
    <p:spTree>
      <p:nvGrpSpPr>
        <p:cNvPr id="28" name="Shape 28"/>
        <p:cNvGrpSpPr/>
        <p:nvPr/>
      </p:nvGrpSpPr>
      <p:grpSpPr>
        <a:xfrm>
          <a:off x="0" y="0"/>
          <a:ext cx="0" cy="0"/>
          <a:chOff x="0" y="0"/>
          <a:chExt cx="0" cy="0"/>
        </a:xfrm>
      </p:grpSpPr>
      <p:sp>
        <p:nvSpPr>
          <p:cNvPr id="29" name="Google Shape;29;p22"/>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 name="Google Shape;30;p22"/>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master">
  <p:cSld name="Slide 9 master">
    <p:spTree>
      <p:nvGrpSpPr>
        <p:cNvPr id="31" name="Shape 31"/>
        <p:cNvGrpSpPr/>
        <p:nvPr/>
      </p:nvGrpSpPr>
      <p:grpSpPr>
        <a:xfrm>
          <a:off x="0" y="0"/>
          <a:ext cx="0" cy="0"/>
          <a:chOff x="0" y="0"/>
          <a:chExt cx="0" cy="0"/>
        </a:xfrm>
      </p:grpSpPr>
      <p:sp>
        <p:nvSpPr>
          <p:cNvPr id="32" name="Google Shape;32;p23"/>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 name="Google Shape;33;p23"/>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master">
  <p:cSld name="Slide 10 master">
    <p:spTree>
      <p:nvGrpSpPr>
        <p:cNvPr id="34" name="Shape 34"/>
        <p:cNvGrpSpPr/>
        <p:nvPr/>
      </p:nvGrpSpPr>
      <p:grpSpPr>
        <a:xfrm>
          <a:off x="0" y="0"/>
          <a:ext cx="0" cy="0"/>
          <a:chOff x="0" y="0"/>
          <a:chExt cx="0" cy="0"/>
        </a:xfrm>
      </p:grpSpPr>
      <p:sp>
        <p:nvSpPr>
          <p:cNvPr id="35" name="Google Shape;35;p24"/>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 name="Google Shape;36;p24"/>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1 master">
  <p:cSld name="Slide 11 master">
    <p:spTree>
      <p:nvGrpSpPr>
        <p:cNvPr id="37" name="Shape 37"/>
        <p:cNvGrpSpPr/>
        <p:nvPr/>
      </p:nvGrpSpPr>
      <p:grpSpPr>
        <a:xfrm>
          <a:off x="0" y="0"/>
          <a:ext cx="0" cy="0"/>
          <a:chOff x="0" y="0"/>
          <a:chExt cx="0" cy="0"/>
        </a:xfrm>
      </p:grpSpPr>
      <p:sp>
        <p:nvSpPr>
          <p:cNvPr id="38" name="Google Shape;38;p25"/>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 name="Google Shape;39;p25"/>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2 master">
  <p:cSld name="Slide 12 master">
    <p:spTree>
      <p:nvGrpSpPr>
        <p:cNvPr id="40" name="Shape 40"/>
        <p:cNvGrpSpPr/>
        <p:nvPr/>
      </p:nvGrpSpPr>
      <p:grpSpPr>
        <a:xfrm>
          <a:off x="0" y="0"/>
          <a:ext cx="0" cy="0"/>
          <a:chOff x="0" y="0"/>
          <a:chExt cx="0" cy="0"/>
        </a:xfrm>
      </p:grpSpPr>
      <p:sp>
        <p:nvSpPr>
          <p:cNvPr id="41" name="Google Shape;41;p26"/>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 name="Google Shape;42;p26"/>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3 master">
  <p:cSld name="Slide 13 master">
    <p:spTree>
      <p:nvGrpSpPr>
        <p:cNvPr id="43" name="Shape 43"/>
        <p:cNvGrpSpPr/>
        <p:nvPr/>
      </p:nvGrpSpPr>
      <p:grpSpPr>
        <a:xfrm>
          <a:off x="0" y="0"/>
          <a:ext cx="0" cy="0"/>
          <a:chOff x="0" y="0"/>
          <a:chExt cx="0" cy="0"/>
        </a:xfrm>
      </p:grpSpPr>
      <p:sp>
        <p:nvSpPr>
          <p:cNvPr id="44" name="Google Shape;44;p27"/>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 name="Google Shape;45;p27"/>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4 master">
  <p:cSld name="Slide 14 master">
    <p:spTree>
      <p:nvGrpSpPr>
        <p:cNvPr id="46" name="Shape 46"/>
        <p:cNvGrpSpPr/>
        <p:nvPr/>
      </p:nvGrpSpPr>
      <p:grpSpPr>
        <a:xfrm>
          <a:off x="0" y="0"/>
          <a:ext cx="0" cy="0"/>
          <a:chOff x="0" y="0"/>
          <a:chExt cx="0" cy="0"/>
        </a:xfrm>
      </p:grpSpPr>
      <p:sp>
        <p:nvSpPr>
          <p:cNvPr id="47" name="Google Shape;47;p28"/>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 name="Google Shape;48;p28"/>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5 master">
  <p:cSld name="Slide 15 master">
    <p:spTree>
      <p:nvGrpSpPr>
        <p:cNvPr id="49" name="Shape 49"/>
        <p:cNvGrpSpPr/>
        <p:nvPr/>
      </p:nvGrpSpPr>
      <p:grpSpPr>
        <a:xfrm>
          <a:off x="0" y="0"/>
          <a:ext cx="0" cy="0"/>
          <a:chOff x="0" y="0"/>
          <a:chExt cx="0" cy="0"/>
        </a:xfrm>
      </p:grpSpPr>
      <p:sp>
        <p:nvSpPr>
          <p:cNvPr id="50" name="Google Shape;50;p29"/>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 name="Google Shape;51;p29"/>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6 master">
  <p:cSld name="Slide 16 master">
    <p:spTree>
      <p:nvGrpSpPr>
        <p:cNvPr id="52" name="Shape 52"/>
        <p:cNvGrpSpPr/>
        <p:nvPr/>
      </p:nvGrpSpPr>
      <p:grpSpPr>
        <a:xfrm>
          <a:off x="0" y="0"/>
          <a:ext cx="0" cy="0"/>
          <a:chOff x="0" y="0"/>
          <a:chExt cx="0" cy="0"/>
        </a:xfrm>
      </p:grpSpPr>
      <p:sp>
        <p:nvSpPr>
          <p:cNvPr id="53" name="Google Shape;53;p30"/>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 name="Google Shape;54;p30"/>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7 master">
  <p:cSld name="Slide 17 master">
    <p:spTree>
      <p:nvGrpSpPr>
        <p:cNvPr id="55" name="Shape 55"/>
        <p:cNvGrpSpPr/>
        <p:nvPr/>
      </p:nvGrpSpPr>
      <p:grpSpPr>
        <a:xfrm>
          <a:off x="0" y="0"/>
          <a:ext cx="0" cy="0"/>
          <a:chOff x="0" y="0"/>
          <a:chExt cx="0" cy="0"/>
        </a:xfrm>
      </p:grpSpPr>
      <p:sp>
        <p:nvSpPr>
          <p:cNvPr id="56" name="Google Shape;56;p31"/>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 name="Google Shape;57;p31"/>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8 master">
  <p:cSld name="Slide 18 master">
    <p:spTree>
      <p:nvGrpSpPr>
        <p:cNvPr id="58" name="Shape 58"/>
        <p:cNvGrpSpPr/>
        <p:nvPr/>
      </p:nvGrpSpPr>
      <p:grpSpPr>
        <a:xfrm>
          <a:off x="0" y="0"/>
          <a:ext cx="0" cy="0"/>
          <a:chOff x="0" y="0"/>
          <a:chExt cx="0" cy="0"/>
        </a:xfrm>
      </p:grpSpPr>
      <p:sp>
        <p:nvSpPr>
          <p:cNvPr id="59" name="Google Shape;59;p32"/>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 name="Google Shape;60;p32"/>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9 master">
  <p:cSld name="Slide 19 master">
    <p:spTree>
      <p:nvGrpSpPr>
        <p:cNvPr id="61" name="Shape 61"/>
        <p:cNvGrpSpPr/>
        <p:nvPr/>
      </p:nvGrpSpPr>
      <p:grpSpPr>
        <a:xfrm>
          <a:off x="0" y="0"/>
          <a:ext cx="0" cy="0"/>
          <a:chOff x="0" y="0"/>
          <a:chExt cx="0" cy="0"/>
        </a:xfrm>
      </p:grpSpPr>
      <p:sp>
        <p:nvSpPr>
          <p:cNvPr id="62" name="Google Shape;62;p33"/>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 name="Google Shape;63;p33"/>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0 master">
  <p:cSld name="Slide 20 master">
    <p:spTree>
      <p:nvGrpSpPr>
        <p:cNvPr id="64" name="Shape 64"/>
        <p:cNvGrpSpPr/>
        <p:nvPr/>
      </p:nvGrpSpPr>
      <p:grpSpPr>
        <a:xfrm>
          <a:off x="0" y="0"/>
          <a:ext cx="0" cy="0"/>
          <a:chOff x="0" y="0"/>
          <a:chExt cx="0" cy="0"/>
        </a:xfrm>
      </p:grpSpPr>
      <p:sp>
        <p:nvSpPr>
          <p:cNvPr id="65" name="Google Shape;65;p34"/>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 name="Google Shape;66;p34"/>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1 master">
  <p:cSld name="Slide 21 master">
    <p:spTree>
      <p:nvGrpSpPr>
        <p:cNvPr id="67" name="Shape 67"/>
        <p:cNvGrpSpPr/>
        <p:nvPr/>
      </p:nvGrpSpPr>
      <p:grpSpPr>
        <a:xfrm>
          <a:off x="0" y="0"/>
          <a:ext cx="0" cy="0"/>
          <a:chOff x="0" y="0"/>
          <a:chExt cx="0" cy="0"/>
        </a:xfrm>
      </p:grpSpPr>
      <p:sp>
        <p:nvSpPr>
          <p:cNvPr id="68" name="Google Shape;68;p35"/>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 name="Google Shape;69;p35"/>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2 master">
  <p:cSld name="Slide 22 master">
    <p:spTree>
      <p:nvGrpSpPr>
        <p:cNvPr id="70" name="Shape 70"/>
        <p:cNvGrpSpPr/>
        <p:nvPr/>
      </p:nvGrpSpPr>
      <p:grpSpPr>
        <a:xfrm>
          <a:off x="0" y="0"/>
          <a:ext cx="0" cy="0"/>
          <a:chOff x="0" y="0"/>
          <a:chExt cx="0" cy="0"/>
        </a:xfrm>
      </p:grpSpPr>
      <p:sp>
        <p:nvSpPr>
          <p:cNvPr id="71" name="Google Shape;71;p36"/>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 name="Google Shape;72;p36"/>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3 master">
  <p:cSld name="Slide 23 master">
    <p:spTree>
      <p:nvGrpSpPr>
        <p:cNvPr id="73" name="Shape 73"/>
        <p:cNvGrpSpPr/>
        <p:nvPr/>
      </p:nvGrpSpPr>
      <p:grpSpPr>
        <a:xfrm>
          <a:off x="0" y="0"/>
          <a:ext cx="0" cy="0"/>
          <a:chOff x="0" y="0"/>
          <a:chExt cx="0" cy="0"/>
        </a:xfrm>
      </p:grpSpPr>
      <p:sp>
        <p:nvSpPr>
          <p:cNvPr id="74" name="Google Shape;74;p37"/>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 name="Google Shape;75;p37"/>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4 master">
  <p:cSld name="Slide 24 master">
    <p:spTree>
      <p:nvGrpSpPr>
        <p:cNvPr id="76" name="Shape 76"/>
        <p:cNvGrpSpPr/>
        <p:nvPr/>
      </p:nvGrpSpPr>
      <p:grpSpPr>
        <a:xfrm>
          <a:off x="0" y="0"/>
          <a:ext cx="0" cy="0"/>
          <a:chOff x="0" y="0"/>
          <a:chExt cx="0" cy="0"/>
        </a:xfrm>
      </p:grpSpPr>
      <p:sp>
        <p:nvSpPr>
          <p:cNvPr id="77" name="Google Shape;77;p38"/>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 name="Google Shape;78;p38"/>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5 master">
  <p:cSld name="Slide 25 master">
    <p:spTree>
      <p:nvGrpSpPr>
        <p:cNvPr id="79" name="Shape 79"/>
        <p:cNvGrpSpPr/>
        <p:nvPr/>
      </p:nvGrpSpPr>
      <p:grpSpPr>
        <a:xfrm>
          <a:off x="0" y="0"/>
          <a:ext cx="0" cy="0"/>
          <a:chOff x="0" y="0"/>
          <a:chExt cx="0" cy="0"/>
        </a:xfrm>
      </p:grpSpPr>
      <p:sp>
        <p:nvSpPr>
          <p:cNvPr id="80" name="Google Shape;80;p39"/>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 name="Google Shape;81;p39"/>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6 master">
  <p:cSld name="Slide 26 master">
    <p:spTree>
      <p:nvGrpSpPr>
        <p:cNvPr id="82" name="Shape 82"/>
        <p:cNvGrpSpPr/>
        <p:nvPr/>
      </p:nvGrpSpPr>
      <p:grpSpPr>
        <a:xfrm>
          <a:off x="0" y="0"/>
          <a:ext cx="0" cy="0"/>
          <a:chOff x="0" y="0"/>
          <a:chExt cx="0" cy="0"/>
        </a:xfrm>
      </p:grpSpPr>
      <p:sp>
        <p:nvSpPr>
          <p:cNvPr id="83" name="Google Shape;83;p40"/>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 name="Google Shape;84;p40"/>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7 master">
  <p:cSld name="Slide 27 master">
    <p:spTree>
      <p:nvGrpSpPr>
        <p:cNvPr id="85" name="Shape 85"/>
        <p:cNvGrpSpPr/>
        <p:nvPr/>
      </p:nvGrpSpPr>
      <p:grpSpPr>
        <a:xfrm>
          <a:off x="0" y="0"/>
          <a:ext cx="0" cy="0"/>
          <a:chOff x="0" y="0"/>
          <a:chExt cx="0" cy="0"/>
        </a:xfrm>
      </p:grpSpPr>
      <p:sp>
        <p:nvSpPr>
          <p:cNvPr id="86" name="Google Shape;86;p41"/>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 name="Google Shape;87;p41"/>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8 master">
  <p:cSld name="Slide 28 master">
    <p:spTree>
      <p:nvGrpSpPr>
        <p:cNvPr id="88" name="Shape 88"/>
        <p:cNvGrpSpPr/>
        <p:nvPr/>
      </p:nvGrpSpPr>
      <p:grpSpPr>
        <a:xfrm>
          <a:off x="0" y="0"/>
          <a:ext cx="0" cy="0"/>
          <a:chOff x="0" y="0"/>
          <a:chExt cx="0" cy="0"/>
        </a:xfrm>
      </p:grpSpPr>
      <p:sp>
        <p:nvSpPr>
          <p:cNvPr id="89" name="Google Shape;89;p42"/>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42"/>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9 master">
  <p:cSld name="Slide 29 master">
    <p:spTree>
      <p:nvGrpSpPr>
        <p:cNvPr id="91" name="Shape 91"/>
        <p:cNvGrpSpPr/>
        <p:nvPr/>
      </p:nvGrpSpPr>
      <p:grpSpPr>
        <a:xfrm>
          <a:off x="0" y="0"/>
          <a:ext cx="0" cy="0"/>
          <a:chOff x="0" y="0"/>
          <a:chExt cx="0" cy="0"/>
        </a:xfrm>
      </p:grpSpPr>
      <p:sp>
        <p:nvSpPr>
          <p:cNvPr id="92" name="Google Shape;92;p43"/>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 name="Google Shape;93;p43"/>
          <p:cNvSpPr/>
          <p:nvPr/>
        </p:nvSpPr>
        <p:spPr>
          <a:xfrm>
            <a:off x="0" y="0"/>
            <a:ext cx="14630400" cy="82296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00" name="Shape 100"/>
        <p:cNvGrpSpPr/>
        <p:nvPr/>
      </p:nvGrpSpPr>
      <p:grpSpPr>
        <a:xfrm>
          <a:off x="0" y="0"/>
          <a:ext cx="0" cy="0"/>
          <a:chOff x="0" y="0"/>
          <a:chExt cx="0" cy="0"/>
        </a:xfrm>
      </p:grpSpPr>
      <p:sp>
        <p:nvSpPr>
          <p:cNvPr id="101" name="Google Shape;101;g3b7130f51ac_1_355"/>
          <p:cNvSpPr txBox="1"/>
          <p:nvPr>
            <p:ph type="ctrTitle"/>
          </p:nvPr>
        </p:nvSpPr>
        <p:spPr>
          <a:xfrm>
            <a:off x="1828800" y="1346836"/>
            <a:ext cx="10972800" cy="2865300"/>
          </a:xfrm>
          <a:prstGeom prst="rect">
            <a:avLst/>
          </a:prstGeom>
          <a:noFill/>
          <a:ln>
            <a:noFill/>
          </a:ln>
        </p:spPr>
        <p:txBody>
          <a:bodyPr anchorCtr="0" anchor="b" bIns="54850" lIns="109700" spcFirstLastPara="1" rIns="109700" wrap="square" tIns="54850">
            <a:normAutofit/>
          </a:bodyPr>
          <a:lstStyle>
            <a:lvl1pPr lvl="0" algn="ctr">
              <a:lnSpc>
                <a:spcPct val="90000"/>
              </a:lnSpc>
              <a:spcBef>
                <a:spcPts val="0"/>
              </a:spcBef>
              <a:spcAft>
                <a:spcPts val="0"/>
              </a:spcAft>
              <a:buClr>
                <a:schemeClr val="dk1"/>
              </a:buClr>
              <a:buSzPts val="7200"/>
              <a:buFont typeface="Play"/>
              <a:buNone/>
              <a:defRPr sz="7200"/>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02" name="Google Shape;102;g3b7130f51ac_1_355"/>
          <p:cNvSpPr txBox="1"/>
          <p:nvPr>
            <p:ph idx="1" type="subTitle"/>
          </p:nvPr>
        </p:nvSpPr>
        <p:spPr>
          <a:xfrm>
            <a:off x="1828800" y="4322446"/>
            <a:ext cx="10972800" cy="1986900"/>
          </a:xfrm>
          <a:prstGeom prst="rect">
            <a:avLst/>
          </a:prstGeom>
          <a:noFill/>
          <a:ln>
            <a:noFill/>
          </a:ln>
        </p:spPr>
        <p:txBody>
          <a:bodyPr anchorCtr="0" anchor="t" bIns="54850" lIns="109700" spcFirstLastPara="1" rIns="109700" wrap="square" tIns="54850">
            <a:normAutofit/>
          </a:bodyPr>
          <a:lstStyle>
            <a:lvl1pPr lvl="0" algn="ctr">
              <a:lnSpc>
                <a:spcPct val="90000"/>
              </a:lnSpc>
              <a:spcBef>
                <a:spcPts val="1200"/>
              </a:spcBef>
              <a:spcAft>
                <a:spcPts val="0"/>
              </a:spcAft>
              <a:buClr>
                <a:schemeClr val="dk1"/>
              </a:buClr>
              <a:buSzPts val="2900"/>
              <a:buNone/>
              <a:defRPr sz="2900"/>
            </a:lvl1pPr>
            <a:lvl2pPr lvl="1" algn="ctr">
              <a:lnSpc>
                <a:spcPct val="90000"/>
              </a:lnSpc>
              <a:spcBef>
                <a:spcPts val="600"/>
              </a:spcBef>
              <a:spcAft>
                <a:spcPts val="0"/>
              </a:spcAft>
              <a:buClr>
                <a:schemeClr val="dk1"/>
              </a:buClr>
              <a:buSzPts val="2400"/>
              <a:buNone/>
              <a:defRPr sz="2400"/>
            </a:lvl2pPr>
            <a:lvl3pPr lvl="2" algn="ctr">
              <a:lnSpc>
                <a:spcPct val="90000"/>
              </a:lnSpc>
              <a:spcBef>
                <a:spcPts val="600"/>
              </a:spcBef>
              <a:spcAft>
                <a:spcPts val="0"/>
              </a:spcAft>
              <a:buClr>
                <a:schemeClr val="dk1"/>
              </a:buClr>
              <a:buSzPts val="2200"/>
              <a:buNone/>
              <a:defRPr sz="2200"/>
            </a:lvl3pPr>
            <a:lvl4pPr lvl="3" algn="ctr">
              <a:lnSpc>
                <a:spcPct val="90000"/>
              </a:lnSpc>
              <a:spcBef>
                <a:spcPts val="600"/>
              </a:spcBef>
              <a:spcAft>
                <a:spcPts val="0"/>
              </a:spcAft>
              <a:buClr>
                <a:schemeClr val="dk1"/>
              </a:buClr>
              <a:buSzPts val="1900"/>
              <a:buNone/>
              <a:defRPr sz="1900"/>
            </a:lvl4pPr>
            <a:lvl5pPr lvl="4" algn="ctr">
              <a:lnSpc>
                <a:spcPct val="90000"/>
              </a:lnSpc>
              <a:spcBef>
                <a:spcPts val="600"/>
              </a:spcBef>
              <a:spcAft>
                <a:spcPts val="0"/>
              </a:spcAft>
              <a:buClr>
                <a:schemeClr val="dk1"/>
              </a:buClr>
              <a:buSzPts val="1900"/>
              <a:buNone/>
              <a:defRPr sz="1900"/>
            </a:lvl5pPr>
            <a:lvl6pPr lvl="5" algn="ctr">
              <a:lnSpc>
                <a:spcPct val="90000"/>
              </a:lnSpc>
              <a:spcBef>
                <a:spcPts val="600"/>
              </a:spcBef>
              <a:spcAft>
                <a:spcPts val="0"/>
              </a:spcAft>
              <a:buClr>
                <a:schemeClr val="dk1"/>
              </a:buClr>
              <a:buSzPts val="1900"/>
              <a:buNone/>
              <a:defRPr sz="1900"/>
            </a:lvl6pPr>
            <a:lvl7pPr lvl="6" algn="ctr">
              <a:lnSpc>
                <a:spcPct val="90000"/>
              </a:lnSpc>
              <a:spcBef>
                <a:spcPts val="600"/>
              </a:spcBef>
              <a:spcAft>
                <a:spcPts val="0"/>
              </a:spcAft>
              <a:buClr>
                <a:schemeClr val="dk1"/>
              </a:buClr>
              <a:buSzPts val="1900"/>
              <a:buNone/>
              <a:defRPr sz="1900"/>
            </a:lvl7pPr>
            <a:lvl8pPr lvl="7" algn="ctr">
              <a:lnSpc>
                <a:spcPct val="90000"/>
              </a:lnSpc>
              <a:spcBef>
                <a:spcPts val="600"/>
              </a:spcBef>
              <a:spcAft>
                <a:spcPts val="0"/>
              </a:spcAft>
              <a:buClr>
                <a:schemeClr val="dk1"/>
              </a:buClr>
              <a:buSzPts val="1900"/>
              <a:buNone/>
              <a:defRPr sz="1900"/>
            </a:lvl8pPr>
            <a:lvl9pPr lvl="8" algn="ctr">
              <a:lnSpc>
                <a:spcPct val="90000"/>
              </a:lnSpc>
              <a:spcBef>
                <a:spcPts val="600"/>
              </a:spcBef>
              <a:spcAft>
                <a:spcPts val="0"/>
              </a:spcAft>
              <a:buClr>
                <a:schemeClr val="dk1"/>
              </a:buClr>
              <a:buSzPts val="1900"/>
              <a:buNone/>
              <a:defRPr sz="1900"/>
            </a:lvl9pPr>
          </a:lstStyle>
          <a:p/>
        </p:txBody>
      </p:sp>
      <p:sp>
        <p:nvSpPr>
          <p:cNvPr id="103" name="Google Shape;103;g3b7130f51ac_1_355"/>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04" name="Google Shape;104;g3b7130f51ac_1_355"/>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05" name="Google Shape;105;g3b7130f51ac_1_355"/>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06" name="Shape 106"/>
        <p:cNvGrpSpPr/>
        <p:nvPr/>
      </p:nvGrpSpPr>
      <p:grpSpPr>
        <a:xfrm>
          <a:off x="0" y="0"/>
          <a:ext cx="0" cy="0"/>
          <a:chOff x="0" y="0"/>
          <a:chExt cx="0" cy="0"/>
        </a:xfrm>
      </p:grpSpPr>
      <p:sp>
        <p:nvSpPr>
          <p:cNvPr id="107" name="Google Shape;107;g3b7130f51ac_1_361"/>
          <p:cNvSpPr txBox="1"/>
          <p:nvPr>
            <p:ph type="title"/>
          </p:nvPr>
        </p:nvSpPr>
        <p:spPr>
          <a:xfrm>
            <a:off x="1005840" y="438150"/>
            <a:ext cx="12618600" cy="1590900"/>
          </a:xfrm>
          <a:prstGeom prst="rect">
            <a:avLst/>
          </a:prstGeom>
          <a:noFill/>
          <a:ln>
            <a:noFill/>
          </a:ln>
        </p:spPr>
        <p:txBody>
          <a:bodyPr anchorCtr="0" anchor="ctr" bIns="54850" lIns="109700" spcFirstLastPara="1" rIns="109700" wrap="square" tIns="54850">
            <a:normAutofit/>
          </a:bodyPr>
          <a:lstStyle>
            <a:lvl1pPr lvl="0" algn="l">
              <a:lnSpc>
                <a:spcPct val="90000"/>
              </a:lnSpc>
              <a:spcBef>
                <a:spcPts val="0"/>
              </a:spcBef>
              <a:spcAft>
                <a:spcPts val="0"/>
              </a:spcAft>
              <a:buClr>
                <a:schemeClr val="dk1"/>
              </a:buClr>
              <a:buSzPts val="2200"/>
              <a:buNone/>
              <a:defRPr/>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08" name="Google Shape;108;g3b7130f51ac_1_361"/>
          <p:cNvSpPr txBox="1"/>
          <p:nvPr>
            <p:ph idx="1" type="body"/>
          </p:nvPr>
        </p:nvSpPr>
        <p:spPr>
          <a:xfrm>
            <a:off x="1005840" y="2190750"/>
            <a:ext cx="12618600" cy="5221500"/>
          </a:xfrm>
          <a:prstGeom prst="rect">
            <a:avLst/>
          </a:prstGeom>
          <a:noFill/>
          <a:ln>
            <a:noFill/>
          </a:ln>
        </p:spPr>
        <p:txBody>
          <a:bodyPr anchorCtr="0" anchor="t" bIns="54850" lIns="109700" spcFirstLastPara="1" rIns="109700" wrap="square" tIns="54850">
            <a:normAutofit/>
          </a:bodyPr>
          <a:lstStyle>
            <a:lvl1pPr indent="-368300" lvl="0" marL="457200" algn="l">
              <a:lnSpc>
                <a:spcPct val="90000"/>
              </a:lnSpc>
              <a:spcBef>
                <a:spcPts val="1200"/>
              </a:spcBef>
              <a:spcAft>
                <a:spcPts val="0"/>
              </a:spcAft>
              <a:buClr>
                <a:schemeClr val="dk1"/>
              </a:buClr>
              <a:buSzPts val="2200"/>
              <a:buChar char="•"/>
              <a:defRPr/>
            </a:lvl1pPr>
            <a:lvl2pPr indent="-368300" lvl="1" marL="914400" algn="l">
              <a:lnSpc>
                <a:spcPct val="90000"/>
              </a:lnSpc>
              <a:spcBef>
                <a:spcPts val="600"/>
              </a:spcBef>
              <a:spcAft>
                <a:spcPts val="0"/>
              </a:spcAft>
              <a:buClr>
                <a:schemeClr val="dk1"/>
              </a:buClr>
              <a:buSzPts val="2200"/>
              <a:buChar char="•"/>
              <a:defRPr/>
            </a:lvl2pPr>
            <a:lvl3pPr indent="-368300" lvl="2" marL="1371600" algn="l">
              <a:lnSpc>
                <a:spcPct val="90000"/>
              </a:lnSpc>
              <a:spcBef>
                <a:spcPts val="600"/>
              </a:spcBef>
              <a:spcAft>
                <a:spcPts val="0"/>
              </a:spcAft>
              <a:buClr>
                <a:schemeClr val="dk1"/>
              </a:buClr>
              <a:buSzPts val="2200"/>
              <a:buChar char="•"/>
              <a:defRPr/>
            </a:lvl3pPr>
            <a:lvl4pPr indent="-368300" lvl="3" marL="1828800" algn="l">
              <a:lnSpc>
                <a:spcPct val="90000"/>
              </a:lnSpc>
              <a:spcBef>
                <a:spcPts val="600"/>
              </a:spcBef>
              <a:spcAft>
                <a:spcPts val="0"/>
              </a:spcAft>
              <a:buClr>
                <a:schemeClr val="dk1"/>
              </a:buClr>
              <a:buSzPts val="2200"/>
              <a:buChar char="•"/>
              <a:defRPr/>
            </a:lvl4pPr>
            <a:lvl5pPr indent="-368300" lvl="4" marL="2286000" algn="l">
              <a:lnSpc>
                <a:spcPct val="90000"/>
              </a:lnSpc>
              <a:spcBef>
                <a:spcPts val="600"/>
              </a:spcBef>
              <a:spcAft>
                <a:spcPts val="0"/>
              </a:spcAft>
              <a:buClr>
                <a:schemeClr val="dk1"/>
              </a:buClr>
              <a:buSzPts val="2200"/>
              <a:buChar char="•"/>
              <a:defRPr/>
            </a:lvl5pPr>
            <a:lvl6pPr indent="-368300" lvl="5" marL="2743200" algn="l">
              <a:lnSpc>
                <a:spcPct val="90000"/>
              </a:lnSpc>
              <a:spcBef>
                <a:spcPts val="600"/>
              </a:spcBef>
              <a:spcAft>
                <a:spcPts val="0"/>
              </a:spcAft>
              <a:buClr>
                <a:schemeClr val="dk1"/>
              </a:buClr>
              <a:buSzPts val="2200"/>
              <a:buChar char="•"/>
              <a:defRPr/>
            </a:lvl6pPr>
            <a:lvl7pPr indent="-368300" lvl="6" marL="3200400" algn="l">
              <a:lnSpc>
                <a:spcPct val="90000"/>
              </a:lnSpc>
              <a:spcBef>
                <a:spcPts val="600"/>
              </a:spcBef>
              <a:spcAft>
                <a:spcPts val="0"/>
              </a:spcAft>
              <a:buClr>
                <a:schemeClr val="dk1"/>
              </a:buClr>
              <a:buSzPts val="2200"/>
              <a:buChar char="•"/>
              <a:defRPr/>
            </a:lvl7pPr>
            <a:lvl8pPr indent="-368300" lvl="7" marL="3657600" algn="l">
              <a:lnSpc>
                <a:spcPct val="90000"/>
              </a:lnSpc>
              <a:spcBef>
                <a:spcPts val="600"/>
              </a:spcBef>
              <a:spcAft>
                <a:spcPts val="0"/>
              </a:spcAft>
              <a:buClr>
                <a:schemeClr val="dk1"/>
              </a:buClr>
              <a:buSzPts val="2200"/>
              <a:buChar char="•"/>
              <a:defRPr/>
            </a:lvl8pPr>
            <a:lvl9pPr indent="-368300" lvl="8" marL="4114800" algn="l">
              <a:lnSpc>
                <a:spcPct val="90000"/>
              </a:lnSpc>
              <a:spcBef>
                <a:spcPts val="600"/>
              </a:spcBef>
              <a:spcAft>
                <a:spcPts val="0"/>
              </a:spcAft>
              <a:buClr>
                <a:schemeClr val="dk1"/>
              </a:buClr>
              <a:buSzPts val="2200"/>
              <a:buChar char="•"/>
              <a:defRPr/>
            </a:lvl9pPr>
          </a:lstStyle>
          <a:p/>
        </p:txBody>
      </p:sp>
      <p:sp>
        <p:nvSpPr>
          <p:cNvPr id="109" name="Google Shape;109;g3b7130f51ac_1_361"/>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10" name="Google Shape;110;g3b7130f51ac_1_361"/>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11" name="Google Shape;111;g3b7130f51ac_1_361"/>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112" name="Shape 112"/>
        <p:cNvGrpSpPr/>
        <p:nvPr/>
      </p:nvGrpSpPr>
      <p:grpSpPr>
        <a:xfrm>
          <a:off x="0" y="0"/>
          <a:ext cx="0" cy="0"/>
          <a:chOff x="0" y="0"/>
          <a:chExt cx="0" cy="0"/>
        </a:xfrm>
      </p:grpSpPr>
      <p:sp>
        <p:nvSpPr>
          <p:cNvPr id="113" name="Google Shape;113;g3b7130f51ac_1_367"/>
          <p:cNvSpPr txBox="1"/>
          <p:nvPr>
            <p:ph type="title"/>
          </p:nvPr>
        </p:nvSpPr>
        <p:spPr>
          <a:xfrm>
            <a:off x="998220" y="2051686"/>
            <a:ext cx="12618600" cy="3423300"/>
          </a:xfrm>
          <a:prstGeom prst="rect">
            <a:avLst/>
          </a:prstGeom>
          <a:noFill/>
          <a:ln>
            <a:noFill/>
          </a:ln>
        </p:spPr>
        <p:txBody>
          <a:bodyPr anchorCtr="0" anchor="b" bIns="54850" lIns="109700" spcFirstLastPara="1" rIns="109700" wrap="square" tIns="54850">
            <a:normAutofit/>
          </a:bodyPr>
          <a:lstStyle>
            <a:lvl1pPr lvl="0" algn="l">
              <a:lnSpc>
                <a:spcPct val="90000"/>
              </a:lnSpc>
              <a:spcBef>
                <a:spcPts val="0"/>
              </a:spcBef>
              <a:spcAft>
                <a:spcPts val="0"/>
              </a:spcAft>
              <a:buClr>
                <a:schemeClr val="dk1"/>
              </a:buClr>
              <a:buSzPts val="7200"/>
              <a:buFont typeface="Play"/>
              <a:buNone/>
              <a:defRPr sz="7200"/>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14" name="Google Shape;114;g3b7130f51ac_1_367"/>
          <p:cNvSpPr txBox="1"/>
          <p:nvPr>
            <p:ph idx="1" type="body"/>
          </p:nvPr>
        </p:nvSpPr>
        <p:spPr>
          <a:xfrm>
            <a:off x="998220" y="5507356"/>
            <a:ext cx="12618600" cy="1800300"/>
          </a:xfrm>
          <a:prstGeom prst="rect">
            <a:avLst/>
          </a:prstGeom>
          <a:noFill/>
          <a:ln>
            <a:noFill/>
          </a:ln>
        </p:spPr>
        <p:txBody>
          <a:bodyPr anchorCtr="0" anchor="t" bIns="54850" lIns="109700" spcFirstLastPara="1" rIns="109700" wrap="square" tIns="54850">
            <a:normAutofit/>
          </a:bodyPr>
          <a:lstStyle>
            <a:lvl1pPr indent="-228600" lvl="0" marL="457200" algn="l">
              <a:lnSpc>
                <a:spcPct val="90000"/>
              </a:lnSpc>
              <a:spcBef>
                <a:spcPts val="1200"/>
              </a:spcBef>
              <a:spcAft>
                <a:spcPts val="0"/>
              </a:spcAft>
              <a:buClr>
                <a:srgbClr val="757575"/>
              </a:buClr>
              <a:buSzPts val="2900"/>
              <a:buNone/>
              <a:defRPr sz="2900">
                <a:solidFill>
                  <a:srgbClr val="757575"/>
                </a:solidFill>
              </a:defRPr>
            </a:lvl1pPr>
            <a:lvl2pPr indent="-228600" lvl="1" marL="914400" algn="l">
              <a:lnSpc>
                <a:spcPct val="90000"/>
              </a:lnSpc>
              <a:spcBef>
                <a:spcPts val="600"/>
              </a:spcBef>
              <a:spcAft>
                <a:spcPts val="0"/>
              </a:spcAft>
              <a:buClr>
                <a:srgbClr val="757575"/>
              </a:buClr>
              <a:buSzPts val="2400"/>
              <a:buNone/>
              <a:defRPr sz="2400">
                <a:solidFill>
                  <a:srgbClr val="757575"/>
                </a:solidFill>
              </a:defRPr>
            </a:lvl2pPr>
            <a:lvl3pPr indent="-228600" lvl="2" marL="1371600" algn="l">
              <a:lnSpc>
                <a:spcPct val="90000"/>
              </a:lnSpc>
              <a:spcBef>
                <a:spcPts val="600"/>
              </a:spcBef>
              <a:spcAft>
                <a:spcPts val="0"/>
              </a:spcAft>
              <a:buClr>
                <a:srgbClr val="757575"/>
              </a:buClr>
              <a:buSzPts val="2200"/>
              <a:buNone/>
              <a:defRPr sz="2200">
                <a:solidFill>
                  <a:srgbClr val="757575"/>
                </a:solidFill>
              </a:defRPr>
            </a:lvl3pPr>
            <a:lvl4pPr indent="-228600" lvl="3" marL="1828800" algn="l">
              <a:lnSpc>
                <a:spcPct val="90000"/>
              </a:lnSpc>
              <a:spcBef>
                <a:spcPts val="600"/>
              </a:spcBef>
              <a:spcAft>
                <a:spcPts val="0"/>
              </a:spcAft>
              <a:buClr>
                <a:srgbClr val="757575"/>
              </a:buClr>
              <a:buSzPts val="1900"/>
              <a:buNone/>
              <a:defRPr sz="1900">
                <a:solidFill>
                  <a:srgbClr val="757575"/>
                </a:solidFill>
              </a:defRPr>
            </a:lvl4pPr>
            <a:lvl5pPr indent="-228600" lvl="4" marL="2286000" algn="l">
              <a:lnSpc>
                <a:spcPct val="90000"/>
              </a:lnSpc>
              <a:spcBef>
                <a:spcPts val="600"/>
              </a:spcBef>
              <a:spcAft>
                <a:spcPts val="0"/>
              </a:spcAft>
              <a:buClr>
                <a:srgbClr val="757575"/>
              </a:buClr>
              <a:buSzPts val="1900"/>
              <a:buNone/>
              <a:defRPr sz="1900">
                <a:solidFill>
                  <a:srgbClr val="757575"/>
                </a:solidFill>
              </a:defRPr>
            </a:lvl5pPr>
            <a:lvl6pPr indent="-228600" lvl="5" marL="2743200" algn="l">
              <a:lnSpc>
                <a:spcPct val="90000"/>
              </a:lnSpc>
              <a:spcBef>
                <a:spcPts val="600"/>
              </a:spcBef>
              <a:spcAft>
                <a:spcPts val="0"/>
              </a:spcAft>
              <a:buClr>
                <a:srgbClr val="757575"/>
              </a:buClr>
              <a:buSzPts val="1900"/>
              <a:buNone/>
              <a:defRPr sz="1900">
                <a:solidFill>
                  <a:srgbClr val="757575"/>
                </a:solidFill>
              </a:defRPr>
            </a:lvl6pPr>
            <a:lvl7pPr indent="-228600" lvl="6" marL="3200400" algn="l">
              <a:lnSpc>
                <a:spcPct val="90000"/>
              </a:lnSpc>
              <a:spcBef>
                <a:spcPts val="600"/>
              </a:spcBef>
              <a:spcAft>
                <a:spcPts val="0"/>
              </a:spcAft>
              <a:buClr>
                <a:srgbClr val="757575"/>
              </a:buClr>
              <a:buSzPts val="1900"/>
              <a:buNone/>
              <a:defRPr sz="1900">
                <a:solidFill>
                  <a:srgbClr val="757575"/>
                </a:solidFill>
              </a:defRPr>
            </a:lvl7pPr>
            <a:lvl8pPr indent="-228600" lvl="7" marL="3657600" algn="l">
              <a:lnSpc>
                <a:spcPct val="90000"/>
              </a:lnSpc>
              <a:spcBef>
                <a:spcPts val="600"/>
              </a:spcBef>
              <a:spcAft>
                <a:spcPts val="0"/>
              </a:spcAft>
              <a:buClr>
                <a:srgbClr val="757575"/>
              </a:buClr>
              <a:buSzPts val="1900"/>
              <a:buNone/>
              <a:defRPr sz="1900">
                <a:solidFill>
                  <a:srgbClr val="757575"/>
                </a:solidFill>
              </a:defRPr>
            </a:lvl8pPr>
            <a:lvl9pPr indent="-228600" lvl="8" marL="4114800" algn="l">
              <a:lnSpc>
                <a:spcPct val="90000"/>
              </a:lnSpc>
              <a:spcBef>
                <a:spcPts val="600"/>
              </a:spcBef>
              <a:spcAft>
                <a:spcPts val="0"/>
              </a:spcAft>
              <a:buClr>
                <a:srgbClr val="757575"/>
              </a:buClr>
              <a:buSzPts val="1900"/>
              <a:buNone/>
              <a:defRPr sz="1900">
                <a:solidFill>
                  <a:srgbClr val="757575"/>
                </a:solidFill>
              </a:defRPr>
            </a:lvl9pPr>
          </a:lstStyle>
          <a:p/>
        </p:txBody>
      </p:sp>
      <p:sp>
        <p:nvSpPr>
          <p:cNvPr id="115" name="Google Shape;115;g3b7130f51ac_1_367"/>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16" name="Google Shape;116;g3b7130f51ac_1_367"/>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17" name="Google Shape;117;g3b7130f51ac_1_367"/>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118" name="Shape 118"/>
        <p:cNvGrpSpPr/>
        <p:nvPr/>
      </p:nvGrpSpPr>
      <p:grpSpPr>
        <a:xfrm>
          <a:off x="0" y="0"/>
          <a:ext cx="0" cy="0"/>
          <a:chOff x="0" y="0"/>
          <a:chExt cx="0" cy="0"/>
        </a:xfrm>
      </p:grpSpPr>
      <p:sp>
        <p:nvSpPr>
          <p:cNvPr id="119" name="Google Shape;119;g3b7130f51ac_1_373"/>
          <p:cNvSpPr txBox="1"/>
          <p:nvPr>
            <p:ph type="title"/>
          </p:nvPr>
        </p:nvSpPr>
        <p:spPr>
          <a:xfrm>
            <a:off x="1005840" y="438150"/>
            <a:ext cx="12618600" cy="1590900"/>
          </a:xfrm>
          <a:prstGeom prst="rect">
            <a:avLst/>
          </a:prstGeom>
          <a:noFill/>
          <a:ln>
            <a:noFill/>
          </a:ln>
        </p:spPr>
        <p:txBody>
          <a:bodyPr anchorCtr="0" anchor="ctr" bIns="54850" lIns="109700" spcFirstLastPara="1" rIns="109700" wrap="square" tIns="54850">
            <a:normAutofit/>
          </a:bodyPr>
          <a:lstStyle>
            <a:lvl1pPr lvl="0" algn="l">
              <a:lnSpc>
                <a:spcPct val="90000"/>
              </a:lnSpc>
              <a:spcBef>
                <a:spcPts val="0"/>
              </a:spcBef>
              <a:spcAft>
                <a:spcPts val="0"/>
              </a:spcAft>
              <a:buClr>
                <a:schemeClr val="dk1"/>
              </a:buClr>
              <a:buSzPts val="2200"/>
              <a:buNone/>
              <a:defRPr/>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20" name="Google Shape;120;g3b7130f51ac_1_373"/>
          <p:cNvSpPr txBox="1"/>
          <p:nvPr>
            <p:ph idx="1" type="body"/>
          </p:nvPr>
        </p:nvSpPr>
        <p:spPr>
          <a:xfrm>
            <a:off x="1005840" y="2190750"/>
            <a:ext cx="6217800" cy="5221500"/>
          </a:xfrm>
          <a:prstGeom prst="rect">
            <a:avLst/>
          </a:prstGeom>
          <a:noFill/>
          <a:ln>
            <a:noFill/>
          </a:ln>
        </p:spPr>
        <p:txBody>
          <a:bodyPr anchorCtr="0" anchor="t" bIns="54850" lIns="109700" spcFirstLastPara="1" rIns="109700" wrap="square" tIns="54850">
            <a:normAutofit/>
          </a:bodyPr>
          <a:lstStyle>
            <a:lvl1pPr indent="-368300" lvl="0" marL="457200" algn="l">
              <a:lnSpc>
                <a:spcPct val="90000"/>
              </a:lnSpc>
              <a:spcBef>
                <a:spcPts val="1200"/>
              </a:spcBef>
              <a:spcAft>
                <a:spcPts val="0"/>
              </a:spcAft>
              <a:buClr>
                <a:schemeClr val="dk1"/>
              </a:buClr>
              <a:buSzPts val="2200"/>
              <a:buChar char="•"/>
              <a:defRPr/>
            </a:lvl1pPr>
            <a:lvl2pPr indent="-368300" lvl="1" marL="914400" algn="l">
              <a:lnSpc>
                <a:spcPct val="90000"/>
              </a:lnSpc>
              <a:spcBef>
                <a:spcPts val="600"/>
              </a:spcBef>
              <a:spcAft>
                <a:spcPts val="0"/>
              </a:spcAft>
              <a:buClr>
                <a:schemeClr val="dk1"/>
              </a:buClr>
              <a:buSzPts val="2200"/>
              <a:buChar char="•"/>
              <a:defRPr/>
            </a:lvl2pPr>
            <a:lvl3pPr indent="-368300" lvl="2" marL="1371600" algn="l">
              <a:lnSpc>
                <a:spcPct val="90000"/>
              </a:lnSpc>
              <a:spcBef>
                <a:spcPts val="600"/>
              </a:spcBef>
              <a:spcAft>
                <a:spcPts val="0"/>
              </a:spcAft>
              <a:buClr>
                <a:schemeClr val="dk1"/>
              </a:buClr>
              <a:buSzPts val="2200"/>
              <a:buChar char="•"/>
              <a:defRPr/>
            </a:lvl3pPr>
            <a:lvl4pPr indent="-368300" lvl="3" marL="1828800" algn="l">
              <a:lnSpc>
                <a:spcPct val="90000"/>
              </a:lnSpc>
              <a:spcBef>
                <a:spcPts val="600"/>
              </a:spcBef>
              <a:spcAft>
                <a:spcPts val="0"/>
              </a:spcAft>
              <a:buClr>
                <a:schemeClr val="dk1"/>
              </a:buClr>
              <a:buSzPts val="2200"/>
              <a:buChar char="•"/>
              <a:defRPr/>
            </a:lvl4pPr>
            <a:lvl5pPr indent="-368300" lvl="4" marL="2286000" algn="l">
              <a:lnSpc>
                <a:spcPct val="90000"/>
              </a:lnSpc>
              <a:spcBef>
                <a:spcPts val="600"/>
              </a:spcBef>
              <a:spcAft>
                <a:spcPts val="0"/>
              </a:spcAft>
              <a:buClr>
                <a:schemeClr val="dk1"/>
              </a:buClr>
              <a:buSzPts val="2200"/>
              <a:buChar char="•"/>
              <a:defRPr/>
            </a:lvl5pPr>
            <a:lvl6pPr indent="-368300" lvl="5" marL="2743200" algn="l">
              <a:lnSpc>
                <a:spcPct val="90000"/>
              </a:lnSpc>
              <a:spcBef>
                <a:spcPts val="600"/>
              </a:spcBef>
              <a:spcAft>
                <a:spcPts val="0"/>
              </a:spcAft>
              <a:buClr>
                <a:schemeClr val="dk1"/>
              </a:buClr>
              <a:buSzPts val="2200"/>
              <a:buChar char="•"/>
              <a:defRPr/>
            </a:lvl6pPr>
            <a:lvl7pPr indent="-368300" lvl="6" marL="3200400" algn="l">
              <a:lnSpc>
                <a:spcPct val="90000"/>
              </a:lnSpc>
              <a:spcBef>
                <a:spcPts val="600"/>
              </a:spcBef>
              <a:spcAft>
                <a:spcPts val="0"/>
              </a:spcAft>
              <a:buClr>
                <a:schemeClr val="dk1"/>
              </a:buClr>
              <a:buSzPts val="2200"/>
              <a:buChar char="•"/>
              <a:defRPr/>
            </a:lvl7pPr>
            <a:lvl8pPr indent="-368300" lvl="7" marL="3657600" algn="l">
              <a:lnSpc>
                <a:spcPct val="90000"/>
              </a:lnSpc>
              <a:spcBef>
                <a:spcPts val="600"/>
              </a:spcBef>
              <a:spcAft>
                <a:spcPts val="0"/>
              </a:spcAft>
              <a:buClr>
                <a:schemeClr val="dk1"/>
              </a:buClr>
              <a:buSzPts val="2200"/>
              <a:buChar char="•"/>
              <a:defRPr/>
            </a:lvl8pPr>
            <a:lvl9pPr indent="-368300" lvl="8" marL="4114800" algn="l">
              <a:lnSpc>
                <a:spcPct val="90000"/>
              </a:lnSpc>
              <a:spcBef>
                <a:spcPts val="600"/>
              </a:spcBef>
              <a:spcAft>
                <a:spcPts val="0"/>
              </a:spcAft>
              <a:buClr>
                <a:schemeClr val="dk1"/>
              </a:buClr>
              <a:buSzPts val="2200"/>
              <a:buChar char="•"/>
              <a:defRPr/>
            </a:lvl9pPr>
          </a:lstStyle>
          <a:p/>
        </p:txBody>
      </p:sp>
      <p:sp>
        <p:nvSpPr>
          <p:cNvPr id="121" name="Google Shape;121;g3b7130f51ac_1_373"/>
          <p:cNvSpPr txBox="1"/>
          <p:nvPr>
            <p:ph idx="2" type="body"/>
          </p:nvPr>
        </p:nvSpPr>
        <p:spPr>
          <a:xfrm>
            <a:off x="7406640" y="2190750"/>
            <a:ext cx="6217800" cy="5221500"/>
          </a:xfrm>
          <a:prstGeom prst="rect">
            <a:avLst/>
          </a:prstGeom>
          <a:noFill/>
          <a:ln>
            <a:noFill/>
          </a:ln>
        </p:spPr>
        <p:txBody>
          <a:bodyPr anchorCtr="0" anchor="t" bIns="54850" lIns="109700" spcFirstLastPara="1" rIns="109700" wrap="square" tIns="54850">
            <a:normAutofit/>
          </a:bodyPr>
          <a:lstStyle>
            <a:lvl1pPr indent="-368300" lvl="0" marL="457200" algn="l">
              <a:lnSpc>
                <a:spcPct val="90000"/>
              </a:lnSpc>
              <a:spcBef>
                <a:spcPts val="1200"/>
              </a:spcBef>
              <a:spcAft>
                <a:spcPts val="0"/>
              </a:spcAft>
              <a:buClr>
                <a:schemeClr val="dk1"/>
              </a:buClr>
              <a:buSzPts val="2200"/>
              <a:buChar char="•"/>
              <a:defRPr/>
            </a:lvl1pPr>
            <a:lvl2pPr indent="-368300" lvl="1" marL="914400" algn="l">
              <a:lnSpc>
                <a:spcPct val="90000"/>
              </a:lnSpc>
              <a:spcBef>
                <a:spcPts val="600"/>
              </a:spcBef>
              <a:spcAft>
                <a:spcPts val="0"/>
              </a:spcAft>
              <a:buClr>
                <a:schemeClr val="dk1"/>
              </a:buClr>
              <a:buSzPts val="2200"/>
              <a:buChar char="•"/>
              <a:defRPr/>
            </a:lvl2pPr>
            <a:lvl3pPr indent="-368300" lvl="2" marL="1371600" algn="l">
              <a:lnSpc>
                <a:spcPct val="90000"/>
              </a:lnSpc>
              <a:spcBef>
                <a:spcPts val="600"/>
              </a:spcBef>
              <a:spcAft>
                <a:spcPts val="0"/>
              </a:spcAft>
              <a:buClr>
                <a:schemeClr val="dk1"/>
              </a:buClr>
              <a:buSzPts val="2200"/>
              <a:buChar char="•"/>
              <a:defRPr/>
            </a:lvl3pPr>
            <a:lvl4pPr indent="-368300" lvl="3" marL="1828800" algn="l">
              <a:lnSpc>
                <a:spcPct val="90000"/>
              </a:lnSpc>
              <a:spcBef>
                <a:spcPts val="600"/>
              </a:spcBef>
              <a:spcAft>
                <a:spcPts val="0"/>
              </a:spcAft>
              <a:buClr>
                <a:schemeClr val="dk1"/>
              </a:buClr>
              <a:buSzPts val="2200"/>
              <a:buChar char="•"/>
              <a:defRPr/>
            </a:lvl4pPr>
            <a:lvl5pPr indent="-368300" lvl="4" marL="2286000" algn="l">
              <a:lnSpc>
                <a:spcPct val="90000"/>
              </a:lnSpc>
              <a:spcBef>
                <a:spcPts val="600"/>
              </a:spcBef>
              <a:spcAft>
                <a:spcPts val="0"/>
              </a:spcAft>
              <a:buClr>
                <a:schemeClr val="dk1"/>
              </a:buClr>
              <a:buSzPts val="2200"/>
              <a:buChar char="•"/>
              <a:defRPr/>
            </a:lvl5pPr>
            <a:lvl6pPr indent="-368300" lvl="5" marL="2743200" algn="l">
              <a:lnSpc>
                <a:spcPct val="90000"/>
              </a:lnSpc>
              <a:spcBef>
                <a:spcPts val="600"/>
              </a:spcBef>
              <a:spcAft>
                <a:spcPts val="0"/>
              </a:spcAft>
              <a:buClr>
                <a:schemeClr val="dk1"/>
              </a:buClr>
              <a:buSzPts val="2200"/>
              <a:buChar char="•"/>
              <a:defRPr/>
            </a:lvl6pPr>
            <a:lvl7pPr indent="-368300" lvl="6" marL="3200400" algn="l">
              <a:lnSpc>
                <a:spcPct val="90000"/>
              </a:lnSpc>
              <a:spcBef>
                <a:spcPts val="600"/>
              </a:spcBef>
              <a:spcAft>
                <a:spcPts val="0"/>
              </a:spcAft>
              <a:buClr>
                <a:schemeClr val="dk1"/>
              </a:buClr>
              <a:buSzPts val="2200"/>
              <a:buChar char="•"/>
              <a:defRPr/>
            </a:lvl7pPr>
            <a:lvl8pPr indent="-368300" lvl="7" marL="3657600" algn="l">
              <a:lnSpc>
                <a:spcPct val="90000"/>
              </a:lnSpc>
              <a:spcBef>
                <a:spcPts val="600"/>
              </a:spcBef>
              <a:spcAft>
                <a:spcPts val="0"/>
              </a:spcAft>
              <a:buClr>
                <a:schemeClr val="dk1"/>
              </a:buClr>
              <a:buSzPts val="2200"/>
              <a:buChar char="•"/>
              <a:defRPr/>
            </a:lvl8pPr>
            <a:lvl9pPr indent="-368300" lvl="8" marL="4114800" algn="l">
              <a:lnSpc>
                <a:spcPct val="90000"/>
              </a:lnSpc>
              <a:spcBef>
                <a:spcPts val="600"/>
              </a:spcBef>
              <a:spcAft>
                <a:spcPts val="0"/>
              </a:spcAft>
              <a:buClr>
                <a:schemeClr val="dk1"/>
              </a:buClr>
              <a:buSzPts val="2200"/>
              <a:buChar char="•"/>
              <a:defRPr/>
            </a:lvl9pPr>
          </a:lstStyle>
          <a:p/>
        </p:txBody>
      </p:sp>
      <p:sp>
        <p:nvSpPr>
          <p:cNvPr id="122" name="Google Shape;122;g3b7130f51ac_1_373"/>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23" name="Google Shape;123;g3b7130f51ac_1_373"/>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24" name="Google Shape;124;g3b7130f51ac_1_373"/>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125" name="Shape 125"/>
        <p:cNvGrpSpPr/>
        <p:nvPr/>
      </p:nvGrpSpPr>
      <p:grpSpPr>
        <a:xfrm>
          <a:off x="0" y="0"/>
          <a:ext cx="0" cy="0"/>
          <a:chOff x="0" y="0"/>
          <a:chExt cx="0" cy="0"/>
        </a:xfrm>
      </p:grpSpPr>
      <p:sp>
        <p:nvSpPr>
          <p:cNvPr id="126" name="Google Shape;126;g3b7130f51ac_1_380"/>
          <p:cNvSpPr txBox="1"/>
          <p:nvPr>
            <p:ph type="title"/>
          </p:nvPr>
        </p:nvSpPr>
        <p:spPr>
          <a:xfrm>
            <a:off x="1007746" y="438150"/>
            <a:ext cx="12618600" cy="1590900"/>
          </a:xfrm>
          <a:prstGeom prst="rect">
            <a:avLst/>
          </a:prstGeom>
          <a:noFill/>
          <a:ln>
            <a:noFill/>
          </a:ln>
        </p:spPr>
        <p:txBody>
          <a:bodyPr anchorCtr="0" anchor="ctr" bIns="54850" lIns="109700" spcFirstLastPara="1" rIns="109700" wrap="square" tIns="54850">
            <a:normAutofit/>
          </a:bodyPr>
          <a:lstStyle>
            <a:lvl1pPr lvl="0" algn="l">
              <a:lnSpc>
                <a:spcPct val="90000"/>
              </a:lnSpc>
              <a:spcBef>
                <a:spcPts val="0"/>
              </a:spcBef>
              <a:spcAft>
                <a:spcPts val="0"/>
              </a:spcAft>
              <a:buClr>
                <a:schemeClr val="dk1"/>
              </a:buClr>
              <a:buSzPts val="2200"/>
              <a:buNone/>
              <a:defRPr/>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27" name="Google Shape;127;g3b7130f51ac_1_380"/>
          <p:cNvSpPr txBox="1"/>
          <p:nvPr>
            <p:ph idx="1" type="body"/>
          </p:nvPr>
        </p:nvSpPr>
        <p:spPr>
          <a:xfrm>
            <a:off x="1007746" y="2017396"/>
            <a:ext cx="6189600" cy="988500"/>
          </a:xfrm>
          <a:prstGeom prst="rect">
            <a:avLst/>
          </a:prstGeom>
          <a:noFill/>
          <a:ln>
            <a:noFill/>
          </a:ln>
        </p:spPr>
        <p:txBody>
          <a:bodyPr anchorCtr="0" anchor="b" bIns="54850" lIns="109700" spcFirstLastPara="1" rIns="109700" wrap="square" tIns="54850">
            <a:normAutofit/>
          </a:bodyPr>
          <a:lstStyle>
            <a:lvl1pPr indent="-228600" lvl="0" marL="457200" algn="l">
              <a:lnSpc>
                <a:spcPct val="90000"/>
              </a:lnSpc>
              <a:spcBef>
                <a:spcPts val="1200"/>
              </a:spcBef>
              <a:spcAft>
                <a:spcPts val="0"/>
              </a:spcAft>
              <a:buClr>
                <a:schemeClr val="dk1"/>
              </a:buClr>
              <a:buSzPts val="2900"/>
              <a:buNone/>
              <a:defRPr b="1" sz="2900"/>
            </a:lvl1pPr>
            <a:lvl2pPr indent="-228600" lvl="1" marL="914400" algn="l">
              <a:lnSpc>
                <a:spcPct val="90000"/>
              </a:lnSpc>
              <a:spcBef>
                <a:spcPts val="600"/>
              </a:spcBef>
              <a:spcAft>
                <a:spcPts val="0"/>
              </a:spcAft>
              <a:buClr>
                <a:schemeClr val="dk1"/>
              </a:buClr>
              <a:buSzPts val="2400"/>
              <a:buNone/>
              <a:defRPr b="1" sz="2400"/>
            </a:lvl2pPr>
            <a:lvl3pPr indent="-228600" lvl="2" marL="1371600" algn="l">
              <a:lnSpc>
                <a:spcPct val="90000"/>
              </a:lnSpc>
              <a:spcBef>
                <a:spcPts val="600"/>
              </a:spcBef>
              <a:spcAft>
                <a:spcPts val="0"/>
              </a:spcAft>
              <a:buClr>
                <a:schemeClr val="dk1"/>
              </a:buClr>
              <a:buSzPts val="2200"/>
              <a:buNone/>
              <a:defRPr b="1" sz="2200"/>
            </a:lvl3pPr>
            <a:lvl4pPr indent="-228600" lvl="3" marL="1828800" algn="l">
              <a:lnSpc>
                <a:spcPct val="90000"/>
              </a:lnSpc>
              <a:spcBef>
                <a:spcPts val="600"/>
              </a:spcBef>
              <a:spcAft>
                <a:spcPts val="0"/>
              </a:spcAft>
              <a:buClr>
                <a:schemeClr val="dk1"/>
              </a:buClr>
              <a:buSzPts val="1900"/>
              <a:buNone/>
              <a:defRPr b="1" sz="1900"/>
            </a:lvl4pPr>
            <a:lvl5pPr indent="-228600" lvl="4" marL="2286000" algn="l">
              <a:lnSpc>
                <a:spcPct val="90000"/>
              </a:lnSpc>
              <a:spcBef>
                <a:spcPts val="600"/>
              </a:spcBef>
              <a:spcAft>
                <a:spcPts val="0"/>
              </a:spcAft>
              <a:buClr>
                <a:schemeClr val="dk1"/>
              </a:buClr>
              <a:buSzPts val="1900"/>
              <a:buNone/>
              <a:defRPr b="1" sz="1900"/>
            </a:lvl5pPr>
            <a:lvl6pPr indent="-228600" lvl="5" marL="2743200" algn="l">
              <a:lnSpc>
                <a:spcPct val="90000"/>
              </a:lnSpc>
              <a:spcBef>
                <a:spcPts val="600"/>
              </a:spcBef>
              <a:spcAft>
                <a:spcPts val="0"/>
              </a:spcAft>
              <a:buClr>
                <a:schemeClr val="dk1"/>
              </a:buClr>
              <a:buSzPts val="1900"/>
              <a:buNone/>
              <a:defRPr b="1" sz="1900"/>
            </a:lvl6pPr>
            <a:lvl7pPr indent="-228600" lvl="6" marL="3200400" algn="l">
              <a:lnSpc>
                <a:spcPct val="90000"/>
              </a:lnSpc>
              <a:spcBef>
                <a:spcPts val="600"/>
              </a:spcBef>
              <a:spcAft>
                <a:spcPts val="0"/>
              </a:spcAft>
              <a:buClr>
                <a:schemeClr val="dk1"/>
              </a:buClr>
              <a:buSzPts val="1900"/>
              <a:buNone/>
              <a:defRPr b="1" sz="1900"/>
            </a:lvl7pPr>
            <a:lvl8pPr indent="-228600" lvl="7" marL="3657600" algn="l">
              <a:lnSpc>
                <a:spcPct val="90000"/>
              </a:lnSpc>
              <a:spcBef>
                <a:spcPts val="600"/>
              </a:spcBef>
              <a:spcAft>
                <a:spcPts val="0"/>
              </a:spcAft>
              <a:buClr>
                <a:schemeClr val="dk1"/>
              </a:buClr>
              <a:buSzPts val="1900"/>
              <a:buNone/>
              <a:defRPr b="1" sz="1900"/>
            </a:lvl8pPr>
            <a:lvl9pPr indent="-228600" lvl="8" marL="4114800" algn="l">
              <a:lnSpc>
                <a:spcPct val="90000"/>
              </a:lnSpc>
              <a:spcBef>
                <a:spcPts val="600"/>
              </a:spcBef>
              <a:spcAft>
                <a:spcPts val="0"/>
              </a:spcAft>
              <a:buClr>
                <a:schemeClr val="dk1"/>
              </a:buClr>
              <a:buSzPts val="1900"/>
              <a:buNone/>
              <a:defRPr b="1" sz="1900"/>
            </a:lvl9pPr>
          </a:lstStyle>
          <a:p/>
        </p:txBody>
      </p:sp>
      <p:sp>
        <p:nvSpPr>
          <p:cNvPr id="128" name="Google Shape;128;g3b7130f51ac_1_380"/>
          <p:cNvSpPr txBox="1"/>
          <p:nvPr>
            <p:ph idx="2" type="body"/>
          </p:nvPr>
        </p:nvSpPr>
        <p:spPr>
          <a:xfrm>
            <a:off x="1007746" y="3006090"/>
            <a:ext cx="6189600" cy="4421400"/>
          </a:xfrm>
          <a:prstGeom prst="rect">
            <a:avLst/>
          </a:prstGeom>
          <a:noFill/>
          <a:ln>
            <a:noFill/>
          </a:ln>
        </p:spPr>
        <p:txBody>
          <a:bodyPr anchorCtr="0" anchor="t" bIns="54850" lIns="109700" spcFirstLastPara="1" rIns="109700" wrap="square" tIns="54850">
            <a:normAutofit/>
          </a:bodyPr>
          <a:lstStyle>
            <a:lvl1pPr indent="-368300" lvl="0" marL="457200" algn="l">
              <a:lnSpc>
                <a:spcPct val="90000"/>
              </a:lnSpc>
              <a:spcBef>
                <a:spcPts val="1200"/>
              </a:spcBef>
              <a:spcAft>
                <a:spcPts val="0"/>
              </a:spcAft>
              <a:buClr>
                <a:schemeClr val="dk1"/>
              </a:buClr>
              <a:buSzPts val="2200"/>
              <a:buChar char="•"/>
              <a:defRPr/>
            </a:lvl1pPr>
            <a:lvl2pPr indent="-368300" lvl="1" marL="914400" algn="l">
              <a:lnSpc>
                <a:spcPct val="90000"/>
              </a:lnSpc>
              <a:spcBef>
                <a:spcPts val="600"/>
              </a:spcBef>
              <a:spcAft>
                <a:spcPts val="0"/>
              </a:spcAft>
              <a:buClr>
                <a:schemeClr val="dk1"/>
              </a:buClr>
              <a:buSzPts val="2200"/>
              <a:buChar char="•"/>
              <a:defRPr/>
            </a:lvl2pPr>
            <a:lvl3pPr indent="-368300" lvl="2" marL="1371600" algn="l">
              <a:lnSpc>
                <a:spcPct val="90000"/>
              </a:lnSpc>
              <a:spcBef>
                <a:spcPts val="600"/>
              </a:spcBef>
              <a:spcAft>
                <a:spcPts val="0"/>
              </a:spcAft>
              <a:buClr>
                <a:schemeClr val="dk1"/>
              </a:buClr>
              <a:buSzPts val="2200"/>
              <a:buChar char="•"/>
              <a:defRPr/>
            </a:lvl3pPr>
            <a:lvl4pPr indent="-368300" lvl="3" marL="1828800" algn="l">
              <a:lnSpc>
                <a:spcPct val="90000"/>
              </a:lnSpc>
              <a:spcBef>
                <a:spcPts val="600"/>
              </a:spcBef>
              <a:spcAft>
                <a:spcPts val="0"/>
              </a:spcAft>
              <a:buClr>
                <a:schemeClr val="dk1"/>
              </a:buClr>
              <a:buSzPts val="2200"/>
              <a:buChar char="•"/>
              <a:defRPr/>
            </a:lvl4pPr>
            <a:lvl5pPr indent="-368300" lvl="4" marL="2286000" algn="l">
              <a:lnSpc>
                <a:spcPct val="90000"/>
              </a:lnSpc>
              <a:spcBef>
                <a:spcPts val="600"/>
              </a:spcBef>
              <a:spcAft>
                <a:spcPts val="0"/>
              </a:spcAft>
              <a:buClr>
                <a:schemeClr val="dk1"/>
              </a:buClr>
              <a:buSzPts val="2200"/>
              <a:buChar char="•"/>
              <a:defRPr/>
            </a:lvl5pPr>
            <a:lvl6pPr indent="-368300" lvl="5" marL="2743200" algn="l">
              <a:lnSpc>
                <a:spcPct val="90000"/>
              </a:lnSpc>
              <a:spcBef>
                <a:spcPts val="600"/>
              </a:spcBef>
              <a:spcAft>
                <a:spcPts val="0"/>
              </a:spcAft>
              <a:buClr>
                <a:schemeClr val="dk1"/>
              </a:buClr>
              <a:buSzPts val="2200"/>
              <a:buChar char="•"/>
              <a:defRPr/>
            </a:lvl6pPr>
            <a:lvl7pPr indent="-368300" lvl="6" marL="3200400" algn="l">
              <a:lnSpc>
                <a:spcPct val="90000"/>
              </a:lnSpc>
              <a:spcBef>
                <a:spcPts val="600"/>
              </a:spcBef>
              <a:spcAft>
                <a:spcPts val="0"/>
              </a:spcAft>
              <a:buClr>
                <a:schemeClr val="dk1"/>
              </a:buClr>
              <a:buSzPts val="2200"/>
              <a:buChar char="•"/>
              <a:defRPr/>
            </a:lvl7pPr>
            <a:lvl8pPr indent="-368300" lvl="7" marL="3657600" algn="l">
              <a:lnSpc>
                <a:spcPct val="90000"/>
              </a:lnSpc>
              <a:spcBef>
                <a:spcPts val="600"/>
              </a:spcBef>
              <a:spcAft>
                <a:spcPts val="0"/>
              </a:spcAft>
              <a:buClr>
                <a:schemeClr val="dk1"/>
              </a:buClr>
              <a:buSzPts val="2200"/>
              <a:buChar char="•"/>
              <a:defRPr/>
            </a:lvl8pPr>
            <a:lvl9pPr indent="-368300" lvl="8" marL="4114800" algn="l">
              <a:lnSpc>
                <a:spcPct val="90000"/>
              </a:lnSpc>
              <a:spcBef>
                <a:spcPts val="600"/>
              </a:spcBef>
              <a:spcAft>
                <a:spcPts val="0"/>
              </a:spcAft>
              <a:buClr>
                <a:schemeClr val="dk1"/>
              </a:buClr>
              <a:buSzPts val="2200"/>
              <a:buChar char="•"/>
              <a:defRPr/>
            </a:lvl9pPr>
          </a:lstStyle>
          <a:p/>
        </p:txBody>
      </p:sp>
      <p:sp>
        <p:nvSpPr>
          <p:cNvPr id="129" name="Google Shape;129;g3b7130f51ac_1_380"/>
          <p:cNvSpPr txBox="1"/>
          <p:nvPr>
            <p:ph idx="3" type="body"/>
          </p:nvPr>
        </p:nvSpPr>
        <p:spPr>
          <a:xfrm>
            <a:off x="7406640" y="2017396"/>
            <a:ext cx="6219600" cy="988500"/>
          </a:xfrm>
          <a:prstGeom prst="rect">
            <a:avLst/>
          </a:prstGeom>
          <a:noFill/>
          <a:ln>
            <a:noFill/>
          </a:ln>
        </p:spPr>
        <p:txBody>
          <a:bodyPr anchorCtr="0" anchor="b" bIns="54850" lIns="109700" spcFirstLastPara="1" rIns="109700" wrap="square" tIns="54850">
            <a:normAutofit/>
          </a:bodyPr>
          <a:lstStyle>
            <a:lvl1pPr indent="-228600" lvl="0" marL="457200" algn="l">
              <a:lnSpc>
                <a:spcPct val="90000"/>
              </a:lnSpc>
              <a:spcBef>
                <a:spcPts val="1200"/>
              </a:spcBef>
              <a:spcAft>
                <a:spcPts val="0"/>
              </a:spcAft>
              <a:buClr>
                <a:schemeClr val="dk1"/>
              </a:buClr>
              <a:buSzPts val="2900"/>
              <a:buNone/>
              <a:defRPr b="1" sz="2900"/>
            </a:lvl1pPr>
            <a:lvl2pPr indent="-228600" lvl="1" marL="914400" algn="l">
              <a:lnSpc>
                <a:spcPct val="90000"/>
              </a:lnSpc>
              <a:spcBef>
                <a:spcPts val="600"/>
              </a:spcBef>
              <a:spcAft>
                <a:spcPts val="0"/>
              </a:spcAft>
              <a:buClr>
                <a:schemeClr val="dk1"/>
              </a:buClr>
              <a:buSzPts val="2400"/>
              <a:buNone/>
              <a:defRPr b="1" sz="2400"/>
            </a:lvl2pPr>
            <a:lvl3pPr indent="-228600" lvl="2" marL="1371600" algn="l">
              <a:lnSpc>
                <a:spcPct val="90000"/>
              </a:lnSpc>
              <a:spcBef>
                <a:spcPts val="600"/>
              </a:spcBef>
              <a:spcAft>
                <a:spcPts val="0"/>
              </a:spcAft>
              <a:buClr>
                <a:schemeClr val="dk1"/>
              </a:buClr>
              <a:buSzPts val="2200"/>
              <a:buNone/>
              <a:defRPr b="1" sz="2200"/>
            </a:lvl3pPr>
            <a:lvl4pPr indent="-228600" lvl="3" marL="1828800" algn="l">
              <a:lnSpc>
                <a:spcPct val="90000"/>
              </a:lnSpc>
              <a:spcBef>
                <a:spcPts val="600"/>
              </a:spcBef>
              <a:spcAft>
                <a:spcPts val="0"/>
              </a:spcAft>
              <a:buClr>
                <a:schemeClr val="dk1"/>
              </a:buClr>
              <a:buSzPts val="1900"/>
              <a:buNone/>
              <a:defRPr b="1" sz="1900"/>
            </a:lvl4pPr>
            <a:lvl5pPr indent="-228600" lvl="4" marL="2286000" algn="l">
              <a:lnSpc>
                <a:spcPct val="90000"/>
              </a:lnSpc>
              <a:spcBef>
                <a:spcPts val="600"/>
              </a:spcBef>
              <a:spcAft>
                <a:spcPts val="0"/>
              </a:spcAft>
              <a:buClr>
                <a:schemeClr val="dk1"/>
              </a:buClr>
              <a:buSzPts val="1900"/>
              <a:buNone/>
              <a:defRPr b="1" sz="1900"/>
            </a:lvl5pPr>
            <a:lvl6pPr indent="-228600" lvl="5" marL="2743200" algn="l">
              <a:lnSpc>
                <a:spcPct val="90000"/>
              </a:lnSpc>
              <a:spcBef>
                <a:spcPts val="600"/>
              </a:spcBef>
              <a:spcAft>
                <a:spcPts val="0"/>
              </a:spcAft>
              <a:buClr>
                <a:schemeClr val="dk1"/>
              </a:buClr>
              <a:buSzPts val="1900"/>
              <a:buNone/>
              <a:defRPr b="1" sz="1900"/>
            </a:lvl6pPr>
            <a:lvl7pPr indent="-228600" lvl="6" marL="3200400" algn="l">
              <a:lnSpc>
                <a:spcPct val="90000"/>
              </a:lnSpc>
              <a:spcBef>
                <a:spcPts val="600"/>
              </a:spcBef>
              <a:spcAft>
                <a:spcPts val="0"/>
              </a:spcAft>
              <a:buClr>
                <a:schemeClr val="dk1"/>
              </a:buClr>
              <a:buSzPts val="1900"/>
              <a:buNone/>
              <a:defRPr b="1" sz="1900"/>
            </a:lvl7pPr>
            <a:lvl8pPr indent="-228600" lvl="7" marL="3657600" algn="l">
              <a:lnSpc>
                <a:spcPct val="90000"/>
              </a:lnSpc>
              <a:spcBef>
                <a:spcPts val="600"/>
              </a:spcBef>
              <a:spcAft>
                <a:spcPts val="0"/>
              </a:spcAft>
              <a:buClr>
                <a:schemeClr val="dk1"/>
              </a:buClr>
              <a:buSzPts val="1900"/>
              <a:buNone/>
              <a:defRPr b="1" sz="1900"/>
            </a:lvl8pPr>
            <a:lvl9pPr indent="-228600" lvl="8" marL="4114800" algn="l">
              <a:lnSpc>
                <a:spcPct val="90000"/>
              </a:lnSpc>
              <a:spcBef>
                <a:spcPts val="600"/>
              </a:spcBef>
              <a:spcAft>
                <a:spcPts val="0"/>
              </a:spcAft>
              <a:buClr>
                <a:schemeClr val="dk1"/>
              </a:buClr>
              <a:buSzPts val="1900"/>
              <a:buNone/>
              <a:defRPr b="1" sz="1900"/>
            </a:lvl9pPr>
          </a:lstStyle>
          <a:p/>
        </p:txBody>
      </p:sp>
      <p:sp>
        <p:nvSpPr>
          <p:cNvPr id="130" name="Google Shape;130;g3b7130f51ac_1_380"/>
          <p:cNvSpPr txBox="1"/>
          <p:nvPr>
            <p:ph idx="4" type="body"/>
          </p:nvPr>
        </p:nvSpPr>
        <p:spPr>
          <a:xfrm>
            <a:off x="7406640" y="3006090"/>
            <a:ext cx="6219600" cy="4421400"/>
          </a:xfrm>
          <a:prstGeom prst="rect">
            <a:avLst/>
          </a:prstGeom>
          <a:noFill/>
          <a:ln>
            <a:noFill/>
          </a:ln>
        </p:spPr>
        <p:txBody>
          <a:bodyPr anchorCtr="0" anchor="t" bIns="54850" lIns="109700" spcFirstLastPara="1" rIns="109700" wrap="square" tIns="54850">
            <a:normAutofit/>
          </a:bodyPr>
          <a:lstStyle>
            <a:lvl1pPr indent="-368300" lvl="0" marL="457200" algn="l">
              <a:lnSpc>
                <a:spcPct val="90000"/>
              </a:lnSpc>
              <a:spcBef>
                <a:spcPts val="1200"/>
              </a:spcBef>
              <a:spcAft>
                <a:spcPts val="0"/>
              </a:spcAft>
              <a:buClr>
                <a:schemeClr val="dk1"/>
              </a:buClr>
              <a:buSzPts val="2200"/>
              <a:buChar char="•"/>
              <a:defRPr/>
            </a:lvl1pPr>
            <a:lvl2pPr indent="-368300" lvl="1" marL="914400" algn="l">
              <a:lnSpc>
                <a:spcPct val="90000"/>
              </a:lnSpc>
              <a:spcBef>
                <a:spcPts val="600"/>
              </a:spcBef>
              <a:spcAft>
                <a:spcPts val="0"/>
              </a:spcAft>
              <a:buClr>
                <a:schemeClr val="dk1"/>
              </a:buClr>
              <a:buSzPts val="2200"/>
              <a:buChar char="•"/>
              <a:defRPr/>
            </a:lvl2pPr>
            <a:lvl3pPr indent="-368300" lvl="2" marL="1371600" algn="l">
              <a:lnSpc>
                <a:spcPct val="90000"/>
              </a:lnSpc>
              <a:spcBef>
                <a:spcPts val="600"/>
              </a:spcBef>
              <a:spcAft>
                <a:spcPts val="0"/>
              </a:spcAft>
              <a:buClr>
                <a:schemeClr val="dk1"/>
              </a:buClr>
              <a:buSzPts val="2200"/>
              <a:buChar char="•"/>
              <a:defRPr/>
            </a:lvl3pPr>
            <a:lvl4pPr indent="-368300" lvl="3" marL="1828800" algn="l">
              <a:lnSpc>
                <a:spcPct val="90000"/>
              </a:lnSpc>
              <a:spcBef>
                <a:spcPts val="600"/>
              </a:spcBef>
              <a:spcAft>
                <a:spcPts val="0"/>
              </a:spcAft>
              <a:buClr>
                <a:schemeClr val="dk1"/>
              </a:buClr>
              <a:buSzPts val="2200"/>
              <a:buChar char="•"/>
              <a:defRPr/>
            </a:lvl4pPr>
            <a:lvl5pPr indent="-368300" lvl="4" marL="2286000" algn="l">
              <a:lnSpc>
                <a:spcPct val="90000"/>
              </a:lnSpc>
              <a:spcBef>
                <a:spcPts val="600"/>
              </a:spcBef>
              <a:spcAft>
                <a:spcPts val="0"/>
              </a:spcAft>
              <a:buClr>
                <a:schemeClr val="dk1"/>
              </a:buClr>
              <a:buSzPts val="2200"/>
              <a:buChar char="•"/>
              <a:defRPr/>
            </a:lvl5pPr>
            <a:lvl6pPr indent="-368300" lvl="5" marL="2743200" algn="l">
              <a:lnSpc>
                <a:spcPct val="90000"/>
              </a:lnSpc>
              <a:spcBef>
                <a:spcPts val="600"/>
              </a:spcBef>
              <a:spcAft>
                <a:spcPts val="0"/>
              </a:spcAft>
              <a:buClr>
                <a:schemeClr val="dk1"/>
              </a:buClr>
              <a:buSzPts val="2200"/>
              <a:buChar char="•"/>
              <a:defRPr/>
            </a:lvl6pPr>
            <a:lvl7pPr indent="-368300" lvl="6" marL="3200400" algn="l">
              <a:lnSpc>
                <a:spcPct val="90000"/>
              </a:lnSpc>
              <a:spcBef>
                <a:spcPts val="600"/>
              </a:spcBef>
              <a:spcAft>
                <a:spcPts val="0"/>
              </a:spcAft>
              <a:buClr>
                <a:schemeClr val="dk1"/>
              </a:buClr>
              <a:buSzPts val="2200"/>
              <a:buChar char="•"/>
              <a:defRPr/>
            </a:lvl7pPr>
            <a:lvl8pPr indent="-368300" lvl="7" marL="3657600" algn="l">
              <a:lnSpc>
                <a:spcPct val="90000"/>
              </a:lnSpc>
              <a:spcBef>
                <a:spcPts val="600"/>
              </a:spcBef>
              <a:spcAft>
                <a:spcPts val="0"/>
              </a:spcAft>
              <a:buClr>
                <a:schemeClr val="dk1"/>
              </a:buClr>
              <a:buSzPts val="2200"/>
              <a:buChar char="•"/>
              <a:defRPr/>
            </a:lvl8pPr>
            <a:lvl9pPr indent="-368300" lvl="8" marL="4114800" algn="l">
              <a:lnSpc>
                <a:spcPct val="90000"/>
              </a:lnSpc>
              <a:spcBef>
                <a:spcPts val="600"/>
              </a:spcBef>
              <a:spcAft>
                <a:spcPts val="0"/>
              </a:spcAft>
              <a:buClr>
                <a:schemeClr val="dk1"/>
              </a:buClr>
              <a:buSzPts val="2200"/>
              <a:buChar char="•"/>
              <a:defRPr/>
            </a:lvl9pPr>
          </a:lstStyle>
          <a:p/>
        </p:txBody>
      </p:sp>
      <p:sp>
        <p:nvSpPr>
          <p:cNvPr id="131" name="Google Shape;131;g3b7130f51ac_1_380"/>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32" name="Google Shape;132;g3b7130f51ac_1_380"/>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33" name="Google Shape;133;g3b7130f51ac_1_380"/>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134" name="Shape 134"/>
        <p:cNvGrpSpPr/>
        <p:nvPr/>
      </p:nvGrpSpPr>
      <p:grpSpPr>
        <a:xfrm>
          <a:off x="0" y="0"/>
          <a:ext cx="0" cy="0"/>
          <a:chOff x="0" y="0"/>
          <a:chExt cx="0" cy="0"/>
        </a:xfrm>
      </p:grpSpPr>
      <p:sp>
        <p:nvSpPr>
          <p:cNvPr id="135" name="Google Shape;135;g3b7130f51ac_1_389"/>
          <p:cNvSpPr txBox="1"/>
          <p:nvPr>
            <p:ph type="title"/>
          </p:nvPr>
        </p:nvSpPr>
        <p:spPr>
          <a:xfrm>
            <a:off x="1005840" y="438150"/>
            <a:ext cx="12618600" cy="1590900"/>
          </a:xfrm>
          <a:prstGeom prst="rect">
            <a:avLst/>
          </a:prstGeom>
          <a:noFill/>
          <a:ln>
            <a:noFill/>
          </a:ln>
        </p:spPr>
        <p:txBody>
          <a:bodyPr anchorCtr="0" anchor="ctr" bIns="54850" lIns="109700" spcFirstLastPara="1" rIns="109700" wrap="square" tIns="54850">
            <a:normAutofit/>
          </a:bodyPr>
          <a:lstStyle>
            <a:lvl1pPr lvl="0" algn="l">
              <a:lnSpc>
                <a:spcPct val="90000"/>
              </a:lnSpc>
              <a:spcBef>
                <a:spcPts val="0"/>
              </a:spcBef>
              <a:spcAft>
                <a:spcPts val="0"/>
              </a:spcAft>
              <a:buClr>
                <a:schemeClr val="dk1"/>
              </a:buClr>
              <a:buSzPts val="2200"/>
              <a:buNone/>
              <a:defRPr/>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36" name="Google Shape;136;g3b7130f51ac_1_389"/>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37" name="Google Shape;137;g3b7130f51ac_1_389"/>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38" name="Google Shape;138;g3b7130f51ac_1_389"/>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139" name="Shape 139"/>
        <p:cNvGrpSpPr/>
        <p:nvPr/>
      </p:nvGrpSpPr>
      <p:grpSpPr>
        <a:xfrm>
          <a:off x="0" y="0"/>
          <a:ext cx="0" cy="0"/>
          <a:chOff x="0" y="0"/>
          <a:chExt cx="0" cy="0"/>
        </a:xfrm>
      </p:grpSpPr>
      <p:sp>
        <p:nvSpPr>
          <p:cNvPr id="140" name="Google Shape;140;g3b7130f51ac_1_394"/>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41" name="Google Shape;141;g3b7130f51ac_1_394"/>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42" name="Google Shape;142;g3b7130f51ac_1_394"/>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143" name="Shape 143"/>
        <p:cNvGrpSpPr/>
        <p:nvPr/>
      </p:nvGrpSpPr>
      <p:grpSpPr>
        <a:xfrm>
          <a:off x="0" y="0"/>
          <a:ext cx="0" cy="0"/>
          <a:chOff x="0" y="0"/>
          <a:chExt cx="0" cy="0"/>
        </a:xfrm>
      </p:grpSpPr>
      <p:sp>
        <p:nvSpPr>
          <p:cNvPr id="144" name="Google Shape;144;g3b7130f51ac_1_398"/>
          <p:cNvSpPr txBox="1"/>
          <p:nvPr>
            <p:ph type="title"/>
          </p:nvPr>
        </p:nvSpPr>
        <p:spPr>
          <a:xfrm>
            <a:off x="1007746" y="548640"/>
            <a:ext cx="4718400" cy="1920300"/>
          </a:xfrm>
          <a:prstGeom prst="rect">
            <a:avLst/>
          </a:prstGeom>
          <a:noFill/>
          <a:ln>
            <a:noFill/>
          </a:ln>
        </p:spPr>
        <p:txBody>
          <a:bodyPr anchorCtr="0" anchor="b" bIns="54850" lIns="109700" spcFirstLastPara="1" rIns="109700" wrap="square" tIns="54850">
            <a:normAutofit/>
          </a:bodyPr>
          <a:lstStyle>
            <a:lvl1pPr lvl="0" algn="l">
              <a:lnSpc>
                <a:spcPct val="90000"/>
              </a:lnSpc>
              <a:spcBef>
                <a:spcPts val="0"/>
              </a:spcBef>
              <a:spcAft>
                <a:spcPts val="0"/>
              </a:spcAft>
              <a:buClr>
                <a:schemeClr val="dk1"/>
              </a:buClr>
              <a:buSzPts val="3800"/>
              <a:buFont typeface="Play"/>
              <a:buNone/>
              <a:defRPr sz="3800"/>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45" name="Google Shape;145;g3b7130f51ac_1_398"/>
          <p:cNvSpPr txBox="1"/>
          <p:nvPr>
            <p:ph idx="1" type="body"/>
          </p:nvPr>
        </p:nvSpPr>
        <p:spPr>
          <a:xfrm>
            <a:off x="6219826" y="1184910"/>
            <a:ext cx="7406700" cy="5848200"/>
          </a:xfrm>
          <a:prstGeom prst="rect">
            <a:avLst/>
          </a:prstGeom>
          <a:noFill/>
          <a:ln>
            <a:noFill/>
          </a:ln>
        </p:spPr>
        <p:txBody>
          <a:bodyPr anchorCtr="0" anchor="t" bIns="54850" lIns="109700" spcFirstLastPara="1" rIns="109700" wrap="square" tIns="54850">
            <a:normAutofit/>
          </a:bodyPr>
          <a:lstStyle>
            <a:lvl1pPr indent="-469900" lvl="0" marL="457200" algn="l">
              <a:lnSpc>
                <a:spcPct val="90000"/>
              </a:lnSpc>
              <a:spcBef>
                <a:spcPts val="1200"/>
              </a:spcBef>
              <a:spcAft>
                <a:spcPts val="0"/>
              </a:spcAft>
              <a:buClr>
                <a:schemeClr val="dk1"/>
              </a:buClr>
              <a:buSzPts val="3800"/>
              <a:buChar char="•"/>
              <a:defRPr sz="3800"/>
            </a:lvl1pPr>
            <a:lvl2pPr indent="-444500" lvl="1" marL="914400" algn="l">
              <a:lnSpc>
                <a:spcPct val="90000"/>
              </a:lnSpc>
              <a:spcBef>
                <a:spcPts val="600"/>
              </a:spcBef>
              <a:spcAft>
                <a:spcPts val="0"/>
              </a:spcAft>
              <a:buClr>
                <a:schemeClr val="dk1"/>
              </a:buClr>
              <a:buSzPts val="3400"/>
              <a:buChar char="•"/>
              <a:defRPr sz="3400"/>
            </a:lvl2pPr>
            <a:lvl3pPr indent="-412750" lvl="2" marL="1371600" algn="l">
              <a:lnSpc>
                <a:spcPct val="90000"/>
              </a:lnSpc>
              <a:spcBef>
                <a:spcPts val="600"/>
              </a:spcBef>
              <a:spcAft>
                <a:spcPts val="0"/>
              </a:spcAft>
              <a:buClr>
                <a:schemeClr val="dk1"/>
              </a:buClr>
              <a:buSzPts val="2900"/>
              <a:buChar char="•"/>
              <a:defRPr sz="2900"/>
            </a:lvl3pPr>
            <a:lvl4pPr indent="-381000" lvl="3" marL="1828800" algn="l">
              <a:lnSpc>
                <a:spcPct val="90000"/>
              </a:lnSpc>
              <a:spcBef>
                <a:spcPts val="600"/>
              </a:spcBef>
              <a:spcAft>
                <a:spcPts val="0"/>
              </a:spcAft>
              <a:buClr>
                <a:schemeClr val="dk1"/>
              </a:buClr>
              <a:buSzPts val="2400"/>
              <a:buChar char="•"/>
              <a:defRPr sz="2400"/>
            </a:lvl4pPr>
            <a:lvl5pPr indent="-381000" lvl="4" marL="2286000" algn="l">
              <a:lnSpc>
                <a:spcPct val="90000"/>
              </a:lnSpc>
              <a:spcBef>
                <a:spcPts val="600"/>
              </a:spcBef>
              <a:spcAft>
                <a:spcPts val="0"/>
              </a:spcAft>
              <a:buClr>
                <a:schemeClr val="dk1"/>
              </a:buClr>
              <a:buSzPts val="2400"/>
              <a:buChar char="•"/>
              <a:defRPr sz="2400"/>
            </a:lvl5pPr>
            <a:lvl6pPr indent="-381000" lvl="5" marL="2743200" algn="l">
              <a:lnSpc>
                <a:spcPct val="90000"/>
              </a:lnSpc>
              <a:spcBef>
                <a:spcPts val="600"/>
              </a:spcBef>
              <a:spcAft>
                <a:spcPts val="0"/>
              </a:spcAft>
              <a:buClr>
                <a:schemeClr val="dk1"/>
              </a:buClr>
              <a:buSzPts val="2400"/>
              <a:buChar char="•"/>
              <a:defRPr sz="2400"/>
            </a:lvl6pPr>
            <a:lvl7pPr indent="-381000" lvl="6" marL="3200400" algn="l">
              <a:lnSpc>
                <a:spcPct val="90000"/>
              </a:lnSpc>
              <a:spcBef>
                <a:spcPts val="600"/>
              </a:spcBef>
              <a:spcAft>
                <a:spcPts val="0"/>
              </a:spcAft>
              <a:buClr>
                <a:schemeClr val="dk1"/>
              </a:buClr>
              <a:buSzPts val="2400"/>
              <a:buChar char="•"/>
              <a:defRPr sz="2400"/>
            </a:lvl7pPr>
            <a:lvl8pPr indent="-381000" lvl="7" marL="3657600" algn="l">
              <a:lnSpc>
                <a:spcPct val="90000"/>
              </a:lnSpc>
              <a:spcBef>
                <a:spcPts val="600"/>
              </a:spcBef>
              <a:spcAft>
                <a:spcPts val="0"/>
              </a:spcAft>
              <a:buClr>
                <a:schemeClr val="dk1"/>
              </a:buClr>
              <a:buSzPts val="2400"/>
              <a:buChar char="•"/>
              <a:defRPr sz="2400"/>
            </a:lvl8pPr>
            <a:lvl9pPr indent="-381000" lvl="8" marL="4114800" algn="l">
              <a:lnSpc>
                <a:spcPct val="90000"/>
              </a:lnSpc>
              <a:spcBef>
                <a:spcPts val="600"/>
              </a:spcBef>
              <a:spcAft>
                <a:spcPts val="0"/>
              </a:spcAft>
              <a:buClr>
                <a:schemeClr val="dk1"/>
              </a:buClr>
              <a:buSzPts val="2400"/>
              <a:buChar char="•"/>
              <a:defRPr sz="2400"/>
            </a:lvl9pPr>
          </a:lstStyle>
          <a:p/>
        </p:txBody>
      </p:sp>
      <p:sp>
        <p:nvSpPr>
          <p:cNvPr id="146" name="Google Shape;146;g3b7130f51ac_1_398"/>
          <p:cNvSpPr txBox="1"/>
          <p:nvPr>
            <p:ph idx="2" type="body"/>
          </p:nvPr>
        </p:nvSpPr>
        <p:spPr>
          <a:xfrm>
            <a:off x="1007746" y="2468880"/>
            <a:ext cx="4718400" cy="4573800"/>
          </a:xfrm>
          <a:prstGeom prst="rect">
            <a:avLst/>
          </a:prstGeom>
          <a:noFill/>
          <a:ln>
            <a:noFill/>
          </a:ln>
        </p:spPr>
        <p:txBody>
          <a:bodyPr anchorCtr="0" anchor="t" bIns="54850" lIns="109700" spcFirstLastPara="1" rIns="109700" wrap="square" tIns="54850">
            <a:normAutofit/>
          </a:bodyPr>
          <a:lstStyle>
            <a:lvl1pPr indent="-228600" lvl="0" marL="457200" algn="l">
              <a:lnSpc>
                <a:spcPct val="90000"/>
              </a:lnSpc>
              <a:spcBef>
                <a:spcPts val="1200"/>
              </a:spcBef>
              <a:spcAft>
                <a:spcPts val="0"/>
              </a:spcAft>
              <a:buClr>
                <a:schemeClr val="dk1"/>
              </a:buClr>
              <a:buSzPts val="1900"/>
              <a:buNone/>
              <a:defRPr sz="1900"/>
            </a:lvl1pPr>
            <a:lvl2pPr indent="-228600" lvl="1" marL="914400" algn="l">
              <a:lnSpc>
                <a:spcPct val="90000"/>
              </a:lnSpc>
              <a:spcBef>
                <a:spcPts val="600"/>
              </a:spcBef>
              <a:spcAft>
                <a:spcPts val="0"/>
              </a:spcAft>
              <a:buClr>
                <a:schemeClr val="dk1"/>
              </a:buClr>
              <a:buSzPts val="1700"/>
              <a:buNone/>
              <a:defRPr sz="1700"/>
            </a:lvl2pPr>
            <a:lvl3pPr indent="-228600" lvl="2" marL="1371600" algn="l">
              <a:lnSpc>
                <a:spcPct val="90000"/>
              </a:lnSpc>
              <a:spcBef>
                <a:spcPts val="600"/>
              </a:spcBef>
              <a:spcAft>
                <a:spcPts val="0"/>
              </a:spcAft>
              <a:buClr>
                <a:schemeClr val="dk1"/>
              </a:buClr>
              <a:buSzPts val="1400"/>
              <a:buNone/>
              <a:defRPr sz="1400"/>
            </a:lvl3pPr>
            <a:lvl4pPr indent="-228600" lvl="3" marL="1828800" algn="l">
              <a:lnSpc>
                <a:spcPct val="90000"/>
              </a:lnSpc>
              <a:spcBef>
                <a:spcPts val="600"/>
              </a:spcBef>
              <a:spcAft>
                <a:spcPts val="0"/>
              </a:spcAft>
              <a:buClr>
                <a:schemeClr val="dk1"/>
              </a:buClr>
              <a:buSzPts val="1200"/>
              <a:buNone/>
              <a:defRPr sz="1200"/>
            </a:lvl4pPr>
            <a:lvl5pPr indent="-228600" lvl="4" marL="2286000" algn="l">
              <a:lnSpc>
                <a:spcPct val="90000"/>
              </a:lnSpc>
              <a:spcBef>
                <a:spcPts val="600"/>
              </a:spcBef>
              <a:spcAft>
                <a:spcPts val="0"/>
              </a:spcAft>
              <a:buClr>
                <a:schemeClr val="dk1"/>
              </a:buClr>
              <a:buSzPts val="1200"/>
              <a:buNone/>
              <a:defRPr sz="1200"/>
            </a:lvl5pPr>
            <a:lvl6pPr indent="-228600" lvl="5" marL="2743200" algn="l">
              <a:lnSpc>
                <a:spcPct val="90000"/>
              </a:lnSpc>
              <a:spcBef>
                <a:spcPts val="600"/>
              </a:spcBef>
              <a:spcAft>
                <a:spcPts val="0"/>
              </a:spcAft>
              <a:buClr>
                <a:schemeClr val="dk1"/>
              </a:buClr>
              <a:buSzPts val="1200"/>
              <a:buNone/>
              <a:defRPr sz="1200"/>
            </a:lvl6pPr>
            <a:lvl7pPr indent="-228600" lvl="6" marL="3200400" algn="l">
              <a:lnSpc>
                <a:spcPct val="90000"/>
              </a:lnSpc>
              <a:spcBef>
                <a:spcPts val="600"/>
              </a:spcBef>
              <a:spcAft>
                <a:spcPts val="0"/>
              </a:spcAft>
              <a:buClr>
                <a:schemeClr val="dk1"/>
              </a:buClr>
              <a:buSzPts val="1200"/>
              <a:buNone/>
              <a:defRPr sz="1200"/>
            </a:lvl7pPr>
            <a:lvl8pPr indent="-228600" lvl="7" marL="3657600" algn="l">
              <a:lnSpc>
                <a:spcPct val="90000"/>
              </a:lnSpc>
              <a:spcBef>
                <a:spcPts val="600"/>
              </a:spcBef>
              <a:spcAft>
                <a:spcPts val="0"/>
              </a:spcAft>
              <a:buClr>
                <a:schemeClr val="dk1"/>
              </a:buClr>
              <a:buSzPts val="1200"/>
              <a:buNone/>
              <a:defRPr sz="1200"/>
            </a:lvl8pPr>
            <a:lvl9pPr indent="-228600" lvl="8" marL="4114800" algn="l">
              <a:lnSpc>
                <a:spcPct val="90000"/>
              </a:lnSpc>
              <a:spcBef>
                <a:spcPts val="600"/>
              </a:spcBef>
              <a:spcAft>
                <a:spcPts val="0"/>
              </a:spcAft>
              <a:buClr>
                <a:schemeClr val="dk1"/>
              </a:buClr>
              <a:buSzPts val="1200"/>
              <a:buNone/>
              <a:defRPr sz="1200"/>
            </a:lvl9pPr>
          </a:lstStyle>
          <a:p/>
        </p:txBody>
      </p:sp>
      <p:sp>
        <p:nvSpPr>
          <p:cNvPr id="147" name="Google Shape;147;g3b7130f51ac_1_398"/>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48" name="Google Shape;148;g3b7130f51ac_1_398"/>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49" name="Google Shape;149;g3b7130f51ac_1_398"/>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150" name="Shape 150"/>
        <p:cNvGrpSpPr/>
        <p:nvPr/>
      </p:nvGrpSpPr>
      <p:grpSpPr>
        <a:xfrm>
          <a:off x="0" y="0"/>
          <a:ext cx="0" cy="0"/>
          <a:chOff x="0" y="0"/>
          <a:chExt cx="0" cy="0"/>
        </a:xfrm>
      </p:grpSpPr>
      <p:sp>
        <p:nvSpPr>
          <p:cNvPr id="151" name="Google Shape;151;g3b7130f51ac_1_405"/>
          <p:cNvSpPr txBox="1"/>
          <p:nvPr>
            <p:ph type="title"/>
          </p:nvPr>
        </p:nvSpPr>
        <p:spPr>
          <a:xfrm>
            <a:off x="1007746" y="548640"/>
            <a:ext cx="4718400" cy="1920300"/>
          </a:xfrm>
          <a:prstGeom prst="rect">
            <a:avLst/>
          </a:prstGeom>
          <a:noFill/>
          <a:ln>
            <a:noFill/>
          </a:ln>
        </p:spPr>
        <p:txBody>
          <a:bodyPr anchorCtr="0" anchor="b" bIns="54850" lIns="109700" spcFirstLastPara="1" rIns="109700" wrap="square" tIns="54850">
            <a:normAutofit/>
          </a:bodyPr>
          <a:lstStyle>
            <a:lvl1pPr lvl="0" algn="l">
              <a:lnSpc>
                <a:spcPct val="90000"/>
              </a:lnSpc>
              <a:spcBef>
                <a:spcPts val="0"/>
              </a:spcBef>
              <a:spcAft>
                <a:spcPts val="0"/>
              </a:spcAft>
              <a:buClr>
                <a:schemeClr val="dk1"/>
              </a:buClr>
              <a:buSzPts val="3800"/>
              <a:buFont typeface="Play"/>
              <a:buNone/>
              <a:defRPr sz="3800"/>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52" name="Google Shape;152;g3b7130f51ac_1_405"/>
          <p:cNvSpPr/>
          <p:nvPr>
            <p:ph idx="2" type="pic"/>
          </p:nvPr>
        </p:nvSpPr>
        <p:spPr>
          <a:xfrm>
            <a:off x="6219826" y="1184910"/>
            <a:ext cx="7406700" cy="5848200"/>
          </a:xfrm>
          <a:prstGeom prst="rect">
            <a:avLst/>
          </a:prstGeom>
          <a:noFill/>
          <a:ln>
            <a:noFill/>
          </a:ln>
        </p:spPr>
      </p:sp>
      <p:sp>
        <p:nvSpPr>
          <p:cNvPr id="153" name="Google Shape;153;g3b7130f51ac_1_405"/>
          <p:cNvSpPr txBox="1"/>
          <p:nvPr>
            <p:ph idx="1" type="body"/>
          </p:nvPr>
        </p:nvSpPr>
        <p:spPr>
          <a:xfrm>
            <a:off x="1007746" y="2468880"/>
            <a:ext cx="4718400" cy="4573800"/>
          </a:xfrm>
          <a:prstGeom prst="rect">
            <a:avLst/>
          </a:prstGeom>
          <a:noFill/>
          <a:ln>
            <a:noFill/>
          </a:ln>
        </p:spPr>
        <p:txBody>
          <a:bodyPr anchorCtr="0" anchor="t" bIns="54850" lIns="109700" spcFirstLastPara="1" rIns="109700" wrap="square" tIns="54850">
            <a:normAutofit/>
          </a:bodyPr>
          <a:lstStyle>
            <a:lvl1pPr indent="-228600" lvl="0" marL="457200" algn="l">
              <a:lnSpc>
                <a:spcPct val="90000"/>
              </a:lnSpc>
              <a:spcBef>
                <a:spcPts val="1200"/>
              </a:spcBef>
              <a:spcAft>
                <a:spcPts val="0"/>
              </a:spcAft>
              <a:buClr>
                <a:schemeClr val="dk1"/>
              </a:buClr>
              <a:buSzPts val="1900"/>
              <a:buNone/>
              <a:defRPr sz="1900"/>
            </a:lvl1pPr>
            <a:lvl2pPr indent="-228600" lvl="1" marL="914400" algn="l">
              <a:lnSpc>
                <a:spcPct val="90000"/>
              </a:lnSpc>
              <a:spcBef>
                <a:spcPts val="600"/>
              </a:spcBef>
              <a:spcAft>
                <a:spcPts val="0"/>
              </a:spcAft>
              <a:buClr>
                <a:schemeClr val="dk1"/>
              </a:buClr>
              <a:buSzPts val="1700"/>
              <a:buNone/>
              <a:defRPr sz="1700"/>
            </a:lvl2pPr>
            <a:lvl3pPr indent="-228600" lvl="2" marL="1371600" algn="l">
              <a:lnSpc>
                <a:spcPct val="90000"/>
              </a:lnSpc>
              <a:spcBef>
                <a:spcPts val="600"/>
              </a:spcBef>
              <a:spcAft>
                <a:spcPts val="0"/>
              </a:spcAft>
              <a:buClr>
                <a:schemeClr val="dk1"/>
              </a:buClr>
              <a:buSzPts val="1400"/>
              <a:buNone/>
              <a:defRPr sz="1400"/>
            </a:lvl3pPr>
            <a:lvl4pPr indent="-228600" lvl="3" marL="1828800" algn="l">
              <a:lnSpc>
                <a:spcPct val="90000"/>
              </a:lnSpc>
              <a:spcBef>
                <a:spcPts val="600"/>
              </a:spcBef>
              <a:spcAft>
                <a:spcPts val="0"/>
              </a:spcAft>
              <a:buClr>
                <a:schemeClr val="dk1"/>
              </a:buClr>
              <a:buSzPts val="1200"/>
              <a:buNone/>
              <a:defRPr sz="1200"/>
            </a:lvl4pPr>
            <a:lvl5pPr indent="-228600" lvl="4" marL="2286000" algn="l">
              <a:lnSpc>
                <a:spcPct val="90000"/>
              </a:lnSpc>
              <a:spcBef>
                <a:spcPts val="600"/>
              </a:spcBef>
              <a:spcAft>
                <a:spcPts val="0"/>
              </a:spcAft>
              <a:buClr>
                <a:schemeClr val="dk1"/>
              </a:buClr>
              <a:buSzPts val="1200"/>
              <a:buNone/>
              <a:defRPr sz="1200"/>
            </a:lvl5pPr>
            <a:lvl6pPr indent="-228600" lvl="5" marL="2743200" algn="l">
              <a:lnSpc>
                <a:spcPct val="90000"/>
              </a:lnSpc>
              <a:spcBef>
                <a:spcPts val="600"/>
              </a:spcBef>
              <a:spcAft>
                <a:spcPts val="0"/>
              </a:spcAft>
              <a:buClr>
                <a:schemeClr val="dk1"/>
              </a:buClr>
              <a:buSzPts val="1200"/>
              <a:buNone/>
              <a:defRPr sz="1200"/>
            </a:lvl6pPr>
            <a:lvl7pPr indent="-228600" lvl="6" marL="3200400" algn="l">
              <a:lnSpc>
                <a:spcPct val="90000"/>
              </a:lnSpc>
              <a:spcBef>
                <a:spcPts val="600"/>
              </a:spcBef>
              <a:spcAft>
                <a:spcPts val="0"/>
              </a:spcAft>
              <a:buClr>
                <a:schemeClr val="dk1"/>
              </a:buClr>
              <a:buSzPts val="1200"/>
              <a:buNone/>
              <a:defRPr sz="1200"/>
            </a:lvl7pPr>
            <a:lvl8pPr indent="-228600" lvl="7" marL="3657600" algn="l">
              <a:lnSpc>
                <a:spcPct val="90000"/>
              </a:lnSpc>
              <a:spcBef>
                <a:spcPts val="600"/>
              </a:spcBef>
              <a:spcAft>
                <a:spcPts val="0"/>
              </a:spcAft>
              <a:buClr>
                <a:schemeClr val="dk1"/>
              </a:buClr>
              <a:buSzPts val="1200"/>
              <a:buNone/>
              <a:defRPr sz="1200"/>
            </a:lvl8pPr>
            <a:lvl9pPr indent="-228600" lvl="8" marL="4114800" algn="l">
              <a:lnSpc>
                <a:spcPct val="90000"/>
              </a:lnSpc>
              <a:spcBef>
                <a:spcPts val="600"/>
              </a:spcBef>
              <a:spcAft>
                <a:spcPts val="0"/>
              </a:spcAft>
              <a:buClr>
                <a:schemeClr val="dk1"/>
              </a:buClr>
              <a:buSzPts val="1200"/>
              <a:buNone/>
              <a:defRPr sz="1200"/>
            </a:lvl9pPr>
          </a:lstStyle>
          <a:p/>
        </p:txBody>
      </p:sp>
      <p:sp>
        <p:nvSpPr>
          <p:cNvPr id="154" name="Google Shape;154;g3b7130f51ac_1_405"/>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55" name="Google Shape;155;g3b7130f51ac_1_405"/>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56" name="Google Shape;156;g3b7130f51ac_1_405"/>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157" name="Shape 157"/>
        <p:cNvGrpSpPr/>
        <p:nvPr/>
      </p:nvGrpSpPr>
      <p:grpSpPr>
        <a:xfrm>
          <a:off x="0" y="0"/>
          <a:ext cx="0" cy="0"/>
          <a:chOff x="0" y="0"/>
          <a:chExt cx="0" cy="0"/>
        </a:xfrm>
      </p:grpSpPr>
      <p:sp>
        <p:nvSpPr>
          <p:cNvPr id="158" name="Google Shape;158;g3b7130f51ac_1_412"/>
          <p:cNvSpPr txBox="1"/>
          <p:nvPr>
            <p:ph type="title"/>
          </p:nvPr>
        </p:nvSpPr>
        <p:spPr>
          <a:xfrm>
            <a:off x="1005840" y="438150"/>
            <a:ext cx="12618600" cy="1590900"/>
          </a:xfrm>
          <a:prstGeom prst="rect">
            <a:avLst/>
          </a:prstGeom>
          <a:noFill/>
          <a:ln>
            <a:noFill/>
          </a:ln>
        </p:spPr>
        <p:txBody>
          <a:bodyPr anchorCtr="0" anchor="ctr" bIns="54850" lIns="109700" spcFirstLastPara="1" rIns="109700" wrap="square" tIns="54850">
            <a:normAutofit/>
          </a:bodyPr>
          <a:lstStyle>
            <a:lvl1pPr lvl="0" algn="l">
              <a:lnSpc>
                <a:spcPct val="90000"/>
              </a:lnSpc>
              <a:spcBef>
                <a:spcPts val="0"/>
              </a:spcBef>
              <a:spcAft>
                <a:spcPts val="0"/>
              </a:spcAft>
              <a:buClr>
                <a:schemeClr val="dk1"/>
              </a:buClr>
              <a:buSzPts val="2200"/>
              <a:buNone/>
              <a:defRPr/>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59" name="Google Shape;159;g3b7130f51ac_1_412"/>
          <p:cNvSpPr txBox="1"/>
          <p:nvPr>
            <p:ph idx="1" type="body"/>
          </p:nvPr>
        </p:nvSpPr>
        <p:spPr>
          <a:xfrm rot="5400000">
            <a:off x="4704510" y="-1507800"/>
            <a:ext cx="5221500" cy="12618600"/>
          </a:xfrm>
          <a:prstGeom prst="rect">
            <a:avLst/>
          </a:prstGeom>
          <a:noFill/>
          <a:ln>
            <a:noFill/>
          </a:ln>
        </p:spPr>
        <p:txBody>
          <a:bodyPr anchorCtr="0" anchor="t" bIns="54850" lIns="109700" spcFirstLastPara="1" rIns="109700" wrap="square" tIns="54850">
            <a:normAutofit/>
          </a:bodyPr>
          <a:lstStyle>
            <a:lvl1pPr indent="-368300" lvl="0" marL="457200" algn="l">
              <a:lnSpc>
                <a:spcPct val="90000"/>
              </a:lnSpc>
              <a:spcBef>
                <a:spcPts val="1200"/>
              </a:spcBef>
              <a:spcAft>
                <a:spcPts val="0"/>
              </a:spcAft>
              <a:buClr>
                <a:schemeClr val="dk1"/>
              </a:buClr>
              <a:buSzPts val="2200"/>
              <a:buChar char="•"/>
              <a:defRPr/>
            </a:lvl1pPr>
            <a:lvl2pPr indent="-368300" lvl="1" marL="914400" algn="l">
              <a:lnSpc>
                <a:spcPct val="90000"/>
              </a:lnSpc>
              <a:spcBef>
                <a:spcPts val="600"/>
              </a:spcBef>
              <a:spcAft>
                <a:spcPts val="0"/>
              </a:spcAft>
              <a:buClr>
                <a:schemeClr val="dk1"/>
              </a:buClr>
              <a:buSzPts val="2200"/>
              <a:buChar char="•"/>
              <a:defRPr/>
            </a:lvl2pPr>
            <a:lvl3pPr indent="-368300" lvl="2" marL="1371600" algn="l">
              <a:lnSpc>
                <a:spcPct val="90000"/>
              </a:lnSpc>
              <a:spcBef>
                <a:spcPts val="600"/>
              </a:spcBef>
              <a:spcAft>
                <a:spcPts val="0"/>
              </a:spcAft>
              <a:buClr>
                <a:schemeClr val="dk1"/>
              </a:buClr>
              <a:buSzPts val="2200"/>
              <a:buChar char="•"/>
              <a:defRPr/>
            </a:lvl3pPr>
            <a:lvl4pPr indent="-368300" lvl="3" marL="1828800" algn="l">
              <a:lnSpc>
                <a:spcPct val="90000"/>
              </a:lnSpc>
              <a:spcBef>
                <a:spcPts val="600"/>
              </a:spcBef>
              <a:spcAft>
                <a:spcPts val="0"/>
              </a:spcAft>
              <a:buClr>
                <a:schemeClr val="dk1"/>
              </a:buClr>
              <a:buSzPts val="2200"/>
              <a:buChar char="•"/>
              <a:defRPr/>
            </a:lvl4pPr>
            <a:lvl5pPr indent="-368300" lvl="4" marL="2286000" algn="l">
              <a:lnSpc>
                <a:spcPct val="90000"/>
              </a:lnSpc>
              <a:spcBef>
                <a:spcPts val="600"/>
              </a:spcBef>
              <a:spcAft>
                <a:spcPts val="0"/>
              </a:spcAft>
              <a:buClr>
                <a:schemeClr val="dk1"/>
              </a:buClr>
              <a:buSzPts val="2200"/>
              <a:buChar char="•"/>
              <a:defRPr/>
            </a:lvl5pPr>
            <a:lvl6pPr indent="-368300" lvl="5" marL="2743200" algn="l">
              <a:lnSpc>
                <a:spcPct val="90000"/>
              </a:lnSpc>
              <a:spcBef>
                <a:spcPts val="600"/>
              </a:spcBef>
              <a:spcAft>
                <a:spcPts val="0"/>
              </a:spcAft>
              <a:buClr>
                <a:schemeClr val="dk1"/>
              </a:buClr>
              <a:buSzPts val="2200"/>
              <a:buChar char="•"/>
              <a:defRPr/>
            </a:lvl6pPr>
            <a:lvl7pPr indent="-368300" lvl="6" marL="3200400" algn="l">
              <a:lnSpc>
                <a:spcPct val="90000"/>
              </a:lnSpc>
              <a:spcBef>
                <a:spcPts val="600"/>
              </a:spcBef>
              <a:spcAft>
                <a:spcPts val="0"/>
              </a:spcAft>
              <a:buClr>
                <a:schemeClr val="dk1"/>
              </a:buClr>
              <a:buSzPts val="2200"/>
              <a:buChar char="•"/>
              <a:defRPr/>
            </a:lvl7pPr>
            <a:lvl8pPr indent="-368300" lvl="7" marL="3657600" algn="l">
              <a:lnSpc>
                <a:spcPct val="90000"/>
              </a:lnSpc>
              <a:spcBef>
                <a:spcPts val="600"/>
              </a:spcBef>
              <a:spcAft>
                <a:spcPts val="0"/>
              </a:spcAft>
              <a:buClr>
                <a:schemeClr val="dk1"/>
              </a:buClr>
              <a:buSzPts val="2200"/>
              <a:buChar char="•"/>
              <a:defRPr/>
            </a:lvl8pPr>
            <a:lvl9pPr indent="-368300" lvl="8" marL="4114800" algn="l">
              <a:lnSpc>
                <a:spcPct val="90000"/>
              </a:lnSpc>
              <a:spcBef>
                <a:spcPts val="600"/>
              </a:spcBef>
              <a:spcAft>
                <a:spcPts val="0"/>
              </a:spcAft>
              <a:buClr>
                <a:schemeClr val="dk1"/>
              </a:buClr>
              <a:buSzPts val="2200"/>
              <a:buChar char="•"/>
              <a:defRPr/>
            </a:lvl9pPr>
          </a:lstStyle>
          <a:p/>
        </p:txBody>
      </p:sp>
      <p:sp>
        <p:nvSpPr>
          <p:cNvPr id="160" name="Google Shape;160;g3b7130f51ac_1_412"/>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61" name="Google Shape;161;g3b7130f51ac_1_412"/>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62" name="Google Shape;162;g3b7130f51ac_1_412"/>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163" name="Shape 163"/>
        <p:cNvGrpSpPr/>
        <p:nvPr/>
      </p:nvGrpSpPr>
      <p:grpSpPr>
        <a:xfrm>
          <a:off x="0" y="0"/>
          <a:ext cx="0" cy="0"/>
          <a:chOff x="0" y="0"/>
          <a:chExt cx="0" cy="0"/>
        </a:xfrm>
      </p:grpSpPr>
      <p:sp>
        <p:nvSpPr>
          <p:cNvPr id="164" name="Google Shape;164;g3b7130f51ac_1_418"/>
          <p:cNvSpPr txBox="1"/>
          <p:nvPr>
            <p:ph type="title"/>
          </p:nvPr>
        </p:nvSpPr>
        <p:spPr>
          <a:xfrm rot="5400000">
            <a:off x="8559960" y="2347950"/>
            <a:ext cx="6974400" cy="3154800"/>
          </a:xfrm>
          <a:prstGeom prst="rect">
            <a:avLst/>
          </a:prstGeom>
          <a:noFill/>
          <a:ln>
            <a:noFill/>
          </a:ln>
        </p:spPr>
        <p:txBody>
          <a:bodyPr anchorCtr="0" anchor="ctr" bIns="54850" lIns="109700" spcFirstLastPara="1" rIns="109700" wrap="square" tIns="54850">
            <a:normAutofit/>
          </a:bodyPr>
          <a:lstStyle>
            <a:lvl1pPr lvl="0" algn="l">
              <a:lnSpc>
                <a:spcPct val="90000"/>
              </a:lnSpc>
              <a:spcBef>
                <a:spcPts val="0"/>
              </a:spcBef>
              <a:spcAft>
                <a:spcPts val="0"/>
              </a:spcAft>
              <a:buClr>
                <a:schemeClr val="dk1"/>
              </a:buClr>
              <a:buSzPts val="2200"/>
              <a:buNone/>
              <a:defRPr/>
            </a:lvl1pPr>
            <a:lvl2pPr lvl="1">
              <a:spcBef>
                <a:spcPts val="0"/>
              </a:spcBef>
              <a:spcAft>
                <a:spcPts val="0"/>
              </a:spcAft>
              <a:buSzPts val="1700"/>
              <a:buNone/>
              <a:defRPr/>
            </a:lvl2pPr>
            <a:lvl3pPr lvl="2">
              <a:spcBef>
                <a:spcPts val="0"/>
              </a:spcBef>
              <a:spcAft>
                <a:spcPts val="0"/>
              </a:spcAft>
              <a:buSzPts val="1700"/>
              <a:buNone/>
              <a:defRPr/>
            </a:lvl3pPr>
            <a:lvl4pPr lvl="3">
              <a:spcBef>
                <a:spcPts val="0"/>
              </a:spcBef>
              <a:spcAft>
                <a:spcPts val="0"/>
              </a:spcAft>
              <a:buSzPts val="1700"/>
              <a:buNone/>
              <a:defRPr/>
            </a:lvl4pPr>
            <a:lvl5pPr lvl="4">
              <a:spcBef>
                <a:spcPts val="0"/>
              </a:spcBef>
              <a:spcAft>
                <a:spcPts val="0"/>
              </a:spcAft>
              <a:buSzPts val="1700"/>
              <a:buNone/>
              <a:defRPr/>
            </a:lvl5pPr>
            <a:lvl6pPr lvl="5">
              <a:spcBef>
                <a:spcPts val="0"/>
              </a:spcBef>
              <a:spcAft>
                <a:spcPts val="0"/>
              </a:spcAft>
              <a:buSzPts val="1700"/>
              <a:buNone/>
              <a:defRPr/>
            </a:lvl6pPr>
            <a:lvl7pPr lvl="6">
              <a:spcBef>
                <a:spcPts val="0"/>
              </a:spcBef>
              <a:spcAft>
                <a:spcPts val="0"/>
              </a:spcAft>
              <a:buSzPts val="1700"/>
              <a:buNone/>
              <a:defRPr/>
            </a:lvl7pPr>
            <a:lvl8pPr lvl="7">
              <a:spcBef>
                <a:spcPts val="0"/>
              </a:spcBef>
              <a:spcAft>
                <a:spcPts val="0"/>
              </a:spcAft>
              <a:buSzPts val="1700"/>
              <a:buNone/>
              <a:defRPr/>
            </a:lvl8pPr>
            <a:lvl9pPr lvl="8">
              <a:spcBef>
                <a:spcPts val="0"/>
              </a:spcBef>
              <a:spcAft>
                <a:spcPts val="0"/>
              </a:spcAft>
              <a:buSzPts val="1700"/>
              <a:buNone/>
              <a:defRPr/>
            </a:lvl9pPr>
          </a:lstStyle>
          <a:p/>
        </p:txBody>
      </p:sp>
      <p:sp>
        <p:nvSpPr>
          <p:cNvPr id="165" name="Google Shape;165;g3b7130f51ac_1_418"/>
          <p:cNvSpPr txBox="1"/>
          <p:nvPr>
            <p:ph idx="1" type="body"/>
          </p:nvPr>
        </p:nvSpPr>
        <p:spPr>
          <a:xfrm rot="5400000">
            <a:off x="2159250" y="-715200"/>
            <a:ext cx="6974400" cy="9281100"/>
          </a:xfrm>
          <a:prstGeom prst="rect">
            <a:avLst/>
          </a:prstGeom>
          <a:noFill/>
          <a:ln>
            <a:noFill/>
          </a:ln>
        </p:spPr>
        <p:txBody>
          <a:bodyPr anchorCtr="0" anchor="t" bIns="54850" lIns="109700" spcFirstLastPara="1" rIns="109700" wrap="square" tIns="54850">
            <a:normAutofit/>
          </a:bodyPr>
          <a:lstStyle>
            <a:lvl1pPr indent="-368300" lvl="0" marL="457200" algn="l">
              <a:lnSpc>
                <a:spcPct val="90000"/>
              </a:lnSpc>
              <a:spcBef>
                <a:spcPts val="1200"/>
              </a:spcBef>
              <a:spcAft>
                <a:spcPts val="0"/>
              </a:spcAft>
              <a:buClr>
                <a:schemeClr val="dk1"/>
              </a:buClr>
              <a:buSzPts val="2200"/>
              <a:buChar char="•"/>
              <a:defRPr/>
            </a:lvl1pPr>
            <a:lvl2pPr indent="-368300" lvl="1" marL="914400" algn="l">
              <a:lnSpc>
                <a:spcPct val="90000"/>
              </a:lnSpc>
              <a:spcBef>
                <a:spcPts val="600"/>
              </a:spcBef>
              <a:spcAft>
                <a:spcPts val="0"/>
              </a:spcAft>
              <a:buClr>
                <a:schemeClr val="dk1"/>
              </a:buClr>
              <a:buSzPts val="2200"/>
              <a:buChar char="•"/>
              <a:defRPr/>
            </a:lvl2pPr>
            <a:lvl3pPr indent="-368300" lvl="2" marL="1371600" algn="l">
              <a:lnSpc>
                <a:spcPct val="90000"/>
              </a:lnSpc>
              <a:spcBef>
                <a:spcPts val="600"/>
              </a:spcBef>
              <a:spcAft>
                <a:spcPts val="0"/>
              </a:spcAft>
              <a:buClr>
                <a:schemeClr val="dk1"/>
              </a:buClr>
              <a:buSzPts val="2200"/>
              <a:buChar char="•"/>
              <a:defRPr/>
            </a:lvl3pPr>
            <a:lvl4pPr indent="-368300" lvl="3" marL="1828800" algn="l">
              <a:lnSpc>
                <a:spcPct val="90000"/>
              </a:lnSpc>
              <a:spcBef>
                <a:spcPts val="600"/>
              </a:spcBef>
              <a:spcAft>
                <a:spcPts val="0"/>
              </a:spcAft>
              <a:buClr>
                <a:schemeClr val="dk1"/>
              </a:buClr>
              <a:buSzPts val="2200"/>
              <a:buChar char="•"/>
              <a:defRPr/>
            </a:lvl4pPr>
            <a:lvl5pPr indent="-368300" lvl="4" marL="2286000" algn="l">
              <a:lnSpc>
                <a:spcPct val="90000"/>
              </a:lnSpc>
              <a:spcBef>
                <a:spcPts val="600"/>
              </a:spcBef>
              <a:spcAft>
                <a:spcPts val="0"/>
              </a:spcAft>
              <a:buClr>
                <a:schemeClr val="dk1"/>
              </a:buClr>
              <a:buSzPts val="2200"/>
              <a:buChar char="•"/>
              <a:defRPr/>
            </a:lvl5pPr>
            <a:lvl6pPr indent="-368300" lvl="5" marL="2743200" algn="l">
              <a:lnSpc>
                <a:spcPct val="90000"/>
              </a:lnSpc>
              <a:spcBef>
                <a:spcPts val="600"/>
              </a:spcBef>
              <a:spcAft>
                <a:spcPts val="0"/>
              </a:spcAft>
              <a:buClr>
                <a:schemeClr val="dk1"/>
              </a:buClr>
              <a:buSzPts val="2200"/>
              <a:buChar char="•"/>
              <a:defRPr/>
            </a:lvl6pPr>
            <a:lvl7pPr indent="-368300" lvl="6" marL="3200400" algn="l">
              <a:lnSpc>
                <a:spcPct val="90000"/>
              </a:lnSpc>
              <a:spcBef>
                <a:spcPts val="600"/>
              </a:spcBef>
              <a:spcAft>
                <a:spcPts val="0"/>
              </a:spcAft>
              <a:buClr>
                <a:schemeClr val="dk1"/>
              </a:buClr>
              <a:buSzPts val="2200"/>
              <a:buChar char="•"/>
              <a:defRPr/>
            </a:lvl7pPr>
            <a:lvl8pPr indent="-368300" lvl="7" marL="3657600" algn="l">
              <a:lnSpc>
                <a:spcPct val="90000"/>
              </a:lnSpc>
              <a:spcBef>
                <a:spcPts val="600"/>
              </a:spcBef>
              <a:spcAft>
                <a:spcPts val="0"/>
              </a:spcAft>
              <a:buClr>
                <a:schemeClr val="dk1"/>
              </a:buClr>
              <a:buSzPts val="2200"/>
              <a:buChar char="•"/>
              <a:defRPr/>
            </a:lvl8pPr>
            <a:lvl9pPr indent="-368300" lvl="8" marL="4114800" algn="l">
              <a:lnSpc>
                <a:spcPct val="90000"/>
              </a:lnSpc>
              <a:spcBef>
                <a:spcPts val="600"/>
              </a:spcBef>
              <a:spcAft>
                <a:spcPts val="0"/>
              </a:spcAft>
              <a:buClr>
                <a:schemeClr val="dk1"/>
              </a:buClr>
              <a:buSzPts val="2200"/>
              <a:buChar char="•"/>
              <a:defRPr/>
            </a:lvl9pPr>
          </a:lstStyle>
          <a:p/>
        </p:txBody>
      </p:sp>
      <p:sp>
        <p:nvSpPr>
          <p:cNvPr id="166" name="Google Shape;166;g3b7130f51ac_1_418"/>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algn="l">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67" name="Google Shape;167;g3b7130f51ac_1_418"/>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algn="ctr">
              <a:spcBef>
                <a:spcPts val="0"/>
              </a:spcBef>
              <a:spcAft>
                <a:spcPts val="0"/>
              </a:spcAft>
              <a:buSzPts val="1700"/>
              <a:buNone/>
              <a:defRPr/>
            </a:lvl1pPr>
            <a:lvl2pPr lvl="1" algn="l">
              <a:spcBef>
                <a:spcPts val="0"/>
              </a:spcBef>
              <a:spcAft>
                <a:spcPts val="0"/>
              </a:spcAft>
              <a:buSzPts val="1700"/>
              <a:buNone/>
              <a:defRPr/>
            </a:lvl2pPr>
            <a:lvl3pPr lvl="2" algn="l">
              <a:spcBef>
                <a:spcPts val="0"/>
              </a:spcBef>
              <a:spcAft>
                <a:spcPts val="0"/>
              </a:spcAft>
              <a:buSzPts val="1700"/>
              <a:buNone/>
              <a:defRPr/>
            </a:lvl3pPr>
            <a:lvl4pPr lvl="3" algn="l">
              <a:spcBef>
                <a:spcPts val="0"/>
              </a:spcBef>
              <a:spcAft>
                <a:spcPts val="0"/>
              </a:spcAft>
              <a:buSzPts val="1700"/>
              <a:buNone/>
              <a:defRPr/>
            </a:lvl4pPr>
            <a:lvl5pPr lvl="4" algn="l">
              <a:spcBef>
                <a:spcPts val="0"/>
              </a:spcBef>
              <a:spcAft>
                <a:spcPts val="0"/>
              </a:spcAft>
              <a:buSzPts val="1700"/>
              <a:buNone/>
              <a:defRPr/>
            </a:lvl5pPr>
            <a:lvl6pPr lvl="5" algn="l">
              <a:spcBef>
                <a:spcPts val="0"/>
              </a:spcBef>
              <a:spcAft>
                <a:spcPts val="0"/>
              </a:spcAft>
              <a:buSzPts val="1700"/>
              <a:buNone/>
              <a:defRPr/>
            </a:lvl6pPr>
            <a:lvl7pPr lvl="6" algn="l">
              <a:spcBef>
                <a:spcPts val="0"/>
              </a:spcBef>
              <a:spcAft>
                <a:spcPts val="0"/>
              </a:spcAft>
              <a:buSzPts val="1700"/>
              <a:buNone/>
              <a:defRPr/>
            </a:lvl7pPr>
            <a:lvl8pPr lvl="7" algn="l">
              <a:spcBef>
                <a:spcPts val="0"/>
              </a:spcBef>
              <a:spcAft>
                <a:spcPts val="0"/>
              </a:spcAft>
              <a:buSzPts val="1700"/>
              <a:buNone/>
              <a:defRPr/>
            </a:lvl8pPr>
            <a:lvl9pPr lvl="8" algn="l">
              <a:spcBef>
                <a:spcPts val="0"/>
              </a:spcBef>
              <a:spcAft>
                <a:spcPts val="0"/>
              </a:spcAft>
              <a:buSzPts val="1700"/>
              <a:buNone/>
              <a:defRPr/>
            </a:lvl9pPr>
          </a:lstStyle>
          <a:p/>
        </p:txBody>
      </p:sp>
      <p:sp>
        <p:nvSpPr>
          <p:cNvPr id="168" name="Google Shape;168;g3b7130f51ac_1_418"/>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3.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slideLayout" Target="../slideLayouts/slideLayout32.xml"/><Relationship Id="rId3" Type="http://schemas.openxmlformats.org/officeDocument/2006/relationships/slideLayout" Target="../slideLayouts/slideLayout3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5" Type="http://schemas.openxmlformats.org/officeDocument/2006/relationships/slideLayout" Target="../slideLayouts/slideLayout35.xml"/><Relationship Id="rId6" Type="http://schemas.openxmlformats.org/officeDocument/2006/relationships/slideLayout" Target="../slideLayouts/slideLayout36.xml"/><Relationship Id="rId7" Type="http://schemas.openxmlformats.org/officeDocument/2006/relationships/slideLayout" Target="../slideLayouts/slideLayout37.xml"/><Relationship Id="rId8" Type="http://schemas.openxmlformats.org/officeDocument/2006/relationships/slideLayout" Target="../slideLayouts/slideLayout38.xml"/><Relationship Id="rId11" Type="http://schemas.openxmlformats.org/officeDocument/2006/relationships/slideLayout" Target="../slideLayouts/slideLayout41.xml"/><Relationship Id="rId10" Type="http://schemas.openxmlformats.org/officeDocument/2006/relationships/slideLayout" Target="../slideLayouts/slideLayout4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 name="Shape 94"/>
        <p:cNvGrpSpPr/>
        <p:nvPr/>
      </p:nvGrpSpPr>
      <p:grpSpPr>
        <a:xfrm>
          <a:off x="0" y="0"/>
          <a:ext cx="0" cy="0"/>
          <a:chOff x="0" y="0"/>
          <a:chExt cx="0" cy="0"/>
        </a:xfrm>
      </p:grpSpPr>
      <p:sp>
        <p:nvSpPr>
          <p:cNvPr id="95" name="Google Shape;95;g3b7130f51ac_1_349"/>
          <p:cNvSpPr txBox="1"/>
          <p:nvPr>
            <p:ph type="title"/>
          </p:nvPr>
        </p:nvSpPr>
        <p:spPr>
          <a:xfrm>
            <a:off x="1005840" y="438150"/>
            <a:ext cx="12618600" cy="1590900"/>
          </a:xfrm>
          <a:prstGeom prst="rect">
            <a:avLst/>
          </a:prstGeom>
          <a:noFill/>
          <a:ln>
            <a:noFill/>
          </a:ln>
        </p:spPr>
        <p:txBody>
          <a:bodyPr anchorCtr="0" anchor="ctr" bIns="54850" lIns="109700" spcFirstLastPara="1" rIns="109700" wrap="square" tIns="54850">
            <a:normAutofit/>
          </a:bodyPr>
          <a:lstStyle>
            <a:lvl1pPr lvl="0" marR="0" algn="l">
              <a:lnSpc>
                <a:spcPct val="90000"/>
              </a:lnSpc>
              <a:spcBef>
                <a:spcPts val="0"/>
              </a:spcBef>
              <a:spcAft>
                <a:spcPts val="0"/>
              </a:spcAft>
              <a:buClr>
                <a:schemeClr val="dk1"/>
              </a:buClr>
              <a:buSzPts val="5300"/>
              <a:buFont typeface="Play"/>
              <a:buNone/>
              <a:defRPr b="0" i="0" sz="5300" u="none" cap="none" strike="noStrike">
                <a:solidFill>
                  <a:schemeClr val="dk1"/>
                </a:solidFill>
                <a:latin typeface="Play"/>
                <a:ea typeface="Play"/>
                <a:cs typeface="Play"/>
                <a:sym typeface="Play"/>
              </a:defRPr>
            </a:lvl1pPr>
            <a:lvl2pPr lvl="1">
              <a:spcBef>
                <a:spcPts val="0"/>
              </a:spcBef>
              <a:spcAft>
                <a:spcPts val="0"/>
              </a:spcAft>
              <a:buSzPts val="1700"/>
              <a:buNone/>
              <a:defRPr sz="2200"/>
            </a:lvl2pPr>
            <a:lvl3pPr lvl="2">
              <a:spcBef>
                <a:spcPts val="0"/>
              </a:spcBef>
              <a:spcAft>
                <a:spcPts val="0"/>
              </a:spcAft>
              <a:buSzPts val="1700"/>
              <a:buNone/>
              <a:defRPr sz="2200"/>
            </a:lvl3pPr>
            <a:lvl4pPr lvl="3">
              <a:spcBef>
                <a:spcPts val="0"/>
              </a:spcBef>
              <a:spcAft>
                <a:spcPts val="0"/>
              </a:spcAft>
              <a:buSzPts val="1700"/>
              <a:buNone/>
              <a:defRPr sz="2200"/>
            </a:lvl4pPr>
            <a:lvl5pPr lvl="4">
              <a:spcBef>
                <a:spcPts val="0"/>
              </a:spcBef>
              <a:spcAft>
                <a:spcPts val="0"/>
              </a:spcAft>
              <a:buSzPts val="1700"/>
              <a:buNone/>
              <a:defRPr sz="2200"/>
            </a:lvl5pPr>
            <a:lvl6pPr lvl="5">
              <a:spcBef>
                <a:spcPts val="0"/>
              </a:spcBef>
              <a:spcAft>
                <a:spcPts val="0"/>
              </a:spcAft>
              <a:buSzPts val="1700"/>
              <a:buNone/>
              <a:defRPr sz="2200"/>
            </a:lvl6pPr>
            <a:lvl7pPr lvl="6">
              <a:spcBef>
                <a:spcPts val="0"/>
              </a:spcBef>
              <a:spcAft>
                <a:spcPts val="0"/>
              </a:spcAft>
              <a:buSzPts val="1700"/>
              <a:buNone/>
              <a:defRPr sz="2200"/>
            </a:lvl7pPr>
            <a:lvl8pPr lvl="7">
              <a:spcBef>
                <a:spcPts val="0"/>
              </a:spcBef>
              <a:spcAft>
                <a:spcPts val="0"/>
              </a:spcAft>
              <a:buSzPts val="1700"/>
              <a:buNone/>
              <a:defRPr sz="2200"/>
            </a:lvl8pPr>
            <a:lvl9pPr lvl="8">
              <a:spcBef>
                <a:spcPts val="0"/>
              </a:spcBef>
              <a:spcAft>
                <a:spcPts val="0"/>
              </a:spcAft>
              <a:buSzPts val="1700"/>
              <a:buNone/>
              <a:defRPr sz="2200"/>
            </a:lvl9pPr>
          </a:lstStyle>
          <a:p/>
        </p:txBody>
      </p:sp>
      <p:sp>
        <p:nvSpPr>
          <p:cNvPr id="96" name="Google Shape;96;g3b7130f51ac_1_349"/>
          <p:cNvSpPr txBox="1"/>
          <p:nvPr>
            <p:ph idx="1" type="body"/>
          </p:nvPr>
        </p:nvSpPr>
        <p:spPr>
          <a:xfrm>
            <a:off x="1005840" y="2190750"/>
            <a:ext cx="12618600" cy="5221500"/>
          </a:xfrm>
          <a:prstGeom prst="rect">
            <a:avLst/>
          </a:prstGeom>
          <a:noFill/>
          <a:ln>
            <a:noFill/>
          </a:ln>
        </p:spPr>
        <p:txBody>
          <a:bodyPr anchorCtr="0" anchor="t" bIns="54850" lIns="109700" spcFirstLastPara="1" rIns="109700" wrap="square" tIns="54850">
            <a:normAutofit/>
          </a:bodyPr>
          <a:lstStyle>
            <a:lvl1pPr indent="-444500" lvl="0" marL="457200" marR="0" algn="l">
              <a:lnSpc>
                <a:spcPct val="90000"/>
              </a:lnSpc>
              <a:spcBef>
                <a:spcPts val="1200"/>
              </a:spcBef>
              <a:spcAft>
                <a:spcPts val="0"/>
              </a:spcAft>
              <a:buClr>
                <a:schemeClr val="dk1"/>
              </a:buClr>
              <a:buSzPts val="3400"/>
              <a:buFont typeface="Arial"/>
              <a:buChar char="•"/>
              <a:defRPr b="0" i="0" sz="3400" u="none" cap="none" strike="noStrike">
                <a:solidFill>
                  <a:schemeClr val="dk1"/>
                </a:solidFill>
                <a:latin typeface="Arial"/>
                <a:ea typeface="Arial"/>
                <a:cs typeface="Arial"/>
                <a:sym typeface="Arial"/>
              </a:defRPr>
            </a:lvl1pPr>
            <a:lvl2pPr indent="-412750" lvl="1" marL="914400" marR="0" algn="l">
              <a:lnSpc>
                <a:spcPct val="90000"/>
              </a:lnSpc>
              <a:spcBef>
                <a:spcPts val="600"/>
              </a:spcBef>
              <a:spcAft>
                <a:spcPts val="0"/>
              </a:spcAft>
              <a:buClr>
                <a:schemeClr val="dk1"/>
              </a:buClr>
              <a:buSzPts val="2900"/>
              <a:buFont typeface="Arial"/>
              <a:buChar char="•"/>
              <a:defRPr b="0" i="0" sz="2900" u="none" cap="none" strike="noStrike">
                <a:solidFill>
                  <a:schemeClr val="dk1"/>
                </a:solidFill>
                <a:latin typeface="Arial"/>
                <a:ea typeface="Arial"/>
                <a:cs typeface="Arial"/>
                <a:sym typeface="Arial"/>
              </a:defRPr>
            </a:lvl2pPr>
            <a:lvl3pPr indent="-381000" lvl="2" marL="1371600" marR="0" algn="l">
              <a:lnSpc>
                <a:spcPct val="90000"/>
              </a:lnSpc>
              <a:spcBef>
                <a:spcPts val="6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68300" lvl="3" marL="1828800" marR="0" algn="l">
              <a:lnSpc>
                <a:spcPct val="90000"/>
              </a:lnSpc>
              <a:spcBef>
                <a:spcPts val="60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4pPr>
            <a:lvl5pPr indent="-368300" lvl="4" marL="2286000" marR="0" algn="l">
              <a:lnSpc>
                <a:spcPct val="90000"/>
              </a:lnSpc>
              <a:spcBef>
                <a:spcPts val="60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5pPr>
            <a:lvl6pPr indent="-368300" lvl="5" marL="2743200" marR="0" algn="l">
              <a:lnSpc>
                <a:spcPct val="90000"/>
              </a:lnSpc>
              <a:spcBef>
                <a:spcPts val="60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6pPr>
            <a:lvl7pPr indent="-368300" lvl="6" marL="3200400" marR="0" algn="l">
              <a:lnSpc>
                <a:spcPct val="90000"/>
              </a:lnSpc>
              <a:spcBef>
                <a:spcPts val="60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7pPr>
            <a:lvl8pPr indent="-368300" lvl="7" marL="3657600" marR="0" algn="l">
              <a:lnSpc>
                <a:spcPct val="90000"/>
              </a:lnSpc>
              <a:spcBef>
                <a:spcPts val="60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8pPr>
            <a:lvl9pPr indent="-368300" lvl="8" marL="4114800" marR="0" algn="l">
              <a:lnSpc>
                <a:spcPct val="90000"/>
              </a:lnSpc>
              <a:spcBef>
                <a:spcPts val="60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9pPr>
          </a:lstStyle>
          <a:p/>
        </p:txBody>
      </p:sp>
      <p:sp>
        <p:nvSpPr>
          <p:cNvPr id="97" name="Google Shape;97;g3b7130f51ac_1_349"/>
          <p:cNvSpPr txBox="1"/>
          <p:nvPr>
            <p:ph idx="10" type="dt"/>
          </p:nvPr>
        </p:nvSpPr>
        <p:spPr>
          <a:xfrm>
            <a:off x="1005840" y="7627620"/>
            <a:ext cx="3291900" cy="438000"/>
          </a:xfrm>
          <a:prstGeom prst="rect">
            <a:avLst/>
          </a:prstGeom>
          <a:noFill/>
          <a:ln>
            <a:noFill/>
          </a:ln>
        </p:spPr>
        <p:txBody>
          <a:bodyPr anchorCtr="0" anchor="ctr" bIns="54850" lIns="109700" spcFirstLastPara="1" rIns="109700" wrap="square" tIns="54850">
            <a:noAutofit/>
          </a:bodyPr>
          <a:lstStyle>
            <a:lvl1pPr lvl="0" marR="0" algn="l">
              <a:spcBef>
                <a:spcPts val="0"/>
              </a:spcBef>
              <a:spcAft>
                <a:spcPts val="0"/>
              </a:spcAft>
              <a:buSzPts val="1700"/>
              <a:buNone/>
              <a:defRPr b="0" i="0" sz="1400" u="none" cap="none" strike="noStrike">
                <a:solidFill>
                  <a:srgbClr val="757575"/>
                </a:solidFill>
                <a:latin typeface="Arial"/>
                <a:ea typeface="Arial"/>
                <a:cs typeface="Arial"/>
                <a:sym typeface="Arial"/>
              </a:defRPr>
            </a:lvl1pPr>
            <a:lvl2pPr lvl="1" marR="0" algn="l">
              <a:spcBef>
                <a:spcPts val="0"/>
              </a:spcBef>
              <a:spcAft>
                <a:spcPts val="0"/>
              </a:spcAft>
              <a:buSzPts val="1700"/>
              <a:buNone/>
              <a:defRPr b="0" i="0" sz="2200" u="none" cap="none" strike="noStrike">
                <a:solidFill>
                  <a:schemeClr val="dk1"/>
                </a:solidFill>
                <a:latin typeface="Arial"/>
                <a:ea typeface="Arial"/>
                <a:cs typeface="Arial"/>
                <a:sym typeface="Arial"/>
              </a:defRPr>
            </a:lvl2pPr>
            <a:lvl3pPr lvl="2" marR="0" algn="l">
              <a:spcBef>
                <a:spcPts val="0"/>
              </a:spcBef>
              <a:spcAft>
                <a:spcPts val="0"/>
              </a:spcAft>
              <a:buSzPts val="1700"/>
              <a:buNone/>
              <a:defRPr b="0" i="0" sz="2200" u="none" cap="none" strike="noStrike">
                <a:solidFill>
                  <a:schemeClr val="dk1"/>
                </a:solidFill>
                <a:latin typeface="Arial"/>
                <a:ea typeface="Arial"/>
                <a:cs typeface="Arial"/>
                <a:sym typeface="Arial"/>
              </a:defRPr>
            </a:lvl3pPr>
            <a:lvl4pPr lvl="3" marR="0" algn="l">
              <a:spcBef>
                <a:spcPts val="0"/>
              </a:spcBef>
              <a:spcAft>
                <a:spcPts val="0"/>
              </a:spcAft>
              <a:buSzPts val="1700"/>
              <a:buNone/>
              <a:defRPr b="0" i="0" sz="2200" u="none" cap="none" strike="noStrike">
                <a:solidFill>
                  <a:schemeClr val="dk1"/>
                </a:solidFill>
                <a:latin typeface="Arial"/>
                <a:ea typeface="Arial"/>
                <a:cs typeface="Arial"/>
                <a:sym typeface="Arial"/>
              </a:defRPr>
            </a:lvl4pPr>
            <a:lvl5pPr lvl="4" marR="0" algn="l">
              <a:spcBef>
                <a:spcPts val="0"/>
              </a:spcBef>
              <a:spcAft>
                <a:spcPts val="0"/>
              </a:spcAft>
              <a:buSzPts val="1700"/>
              <a:buNone/>
              <a:defRPr b="0" i="0" sz="2200" u="none" cap="none" strike="noStrike">
                <a:solidFill>
                  <a:schemeClr val="dk1"/>
                </a:solidFill>
                <a:latin typeface="Arial"/>
                <a:ea typeface="Arial"/>
                <a:cs typeface="Arial"/>
                <a:sym typeface="Arial"/>
              </a:defRPr>
            </a:lvl5pPr>
            <a:lvl6pPr lvl="5" marR="0" algn="l">
              <a:spcBef>
                <a:spcPts val="0"/>
              </a:spcBef>
              <a:spcAft>
                <a:spcPts val="0"/>
              </a:spcAft>
              <a:buSzPts val="1700"/>
              <a:buNone/>
              <a:defRPr b="0" i="0" sz="2200" u="none" cap="none" strike="noStrike">
                <a:solidFill>
                  <a:schemeClr val="dk1"/>
                </a:solidFill>
                <a:latin typeface="Arial"/>
                <a:ea typeface="Arial"/>
                <a:cs typeface="Arial"/>
                <a:sym typeface="Arial"/>
              </a:defRPr>
            </a:lvl6pPr>
            <a:lvl7pPr lvl="6" marR="0" algn="l">
              <a:spcBef>
                <a:spcPts val="0"/>
              </a:spcBef>
              <a:spcAft>
                <a:spcPts val="0"/>
              </a:spcAft>
              <a:buSzPts val="1700"/>
              <a:buNone/>
              <a:defRPr b="0" i="0" sz="2200" u="none" cap="none" strike="noStrike">
                <a:solidFill>
                  <a:schemeClr val="dk1"/>
                </a:solidFill>
                <a:latin typeface="Arial"/>
                <a:ea typeface="Arial"/>
                <a:cs typeface="Arial"/>
                <a:sym typeface="Arial"/>
              </a:defRPr>
            </a:lvl7pPr>
            <a:lvl8pPr lvl="7" marR="0" algn="l">
              <a:spcBef>
                <a:spcPts val="0"/>
              </a:spcBef>
              <a:spcAft>
                <a:spcPts val="0"/>
              </a:spcAft>
              <a:buSzPts val="1700"/>
              <a:buNone/>
              <a:defRPr b="0" i="0" sz="2200" u="none" cap="none" strike="noStrike">
                <a:solidFill>
                  <a:schemeClr val="dk1"/>
                </a:solidFill>
                <a:latin typeface="Arial"/>
                <a:ea typeface="Arial"/>
                <a:cs typeface="Arial"/>
                <a:sym typeface="Arial"/>
              </a:defRPr>
            </a:lvl8pPr>
            <a:lvl9pPr lvl="8" marR="0" algn="l">
              <a:spcBef>
                <a:spcPts val="0"/>
              </a:spcBef>
              <a:spcAft>
                <a:spcPts val="0"/>
              </a:spcAft>
              <a:buSzPts val="1700"/>
              <a:buNone/>
              <a:defRPr b="0" i="0" sz="2200" u="none" cap="none" strike="noStrike">
                <a:solidFill>
                  <a:schemeClr val="dk1"/>
                </a:solidFill>
                <a:latin typeface="Arial"/>
                <a:ea typeface="Arial"/>
                <a:cs typeface="Arial"/>
                <a:sym typeface="Arial"/>
              </a:defRPr>
            </a:lvl9pPr>
          </a:lstStyle>
          <a:p/>
        </p:txBody>
      </p:sp>
      <p:sp>
        <p:nvSpPr>
          <p:cNvPr id="98" name="Google Shape;98;g3b7130f51ac_1_349"/>
          <p:cNvSpPr txBox="1"/>
          <p:nvPr>
            <p:ph idx="11" type="ftr"/>
          </p:nvPr>
        </p:nvSpPr>
        <p:spPr>
          <a:xfrm>
            <a:off x="4846320" y="7627620"/>
            <a:ext cx="4937700" cy="438000"/>
          </a:xfrm>
          <a:prstGeom prst="rect">
            <a:avLst/>
          </a:prstGeom>
          <a:noFill/>
          <a:ln>
            <a:noFill/>
          </a:ln>
        </p:spPr>
        <p:txBody>
          <a:bodyPr anchorCtr="0" anchor="ctr" bIns="54850" lIns="109700" spcFirstLastPara="1" rIns="109700" wrap="square" tIns="54850">
            <a:noAutofit/>
          </a:bodyPr>
          <a:lstStyle>
            <a:lvl1pPr lvl="0" marR="0" algn="ctr">
              <a:spcBef>
                <a:spcPts val="0"/>
              </a:spcBef>
              <a:spcAft>
                <a:spcPts val="0"/>
              </a:spcAft>
              <a:buSzPts val="1700"/>
              <a:buNone/>
              <a:defRPr b="0" i="0" sz="1400" u="none" cap="none" strike="noStrike">
                <a:solidFill>
                  <a:srgbClr val="757575"/>
                </a:solidFill>
                <a:latin typeface="Arial"/>
                <a:ea typeface="Arial"/>
                <a:cs typeface="Arial"/>
                <a:sym typeface="Arial"/>
              </a:defRPr>
            </a:lvl1pPr>
            <a:lvl2pPr lvl="1" marR="0" algn="l">
              <a:spcBef>
                <a:spcPts val="0"/>
              </a:spcBef>
              <a:spcAft>
                <a:spcPts val="0"/>
              </a:spcAft>
              <a:buSzPts val="1700"/>
              <a:buNone/>
              <a:defRPr b="0" i="0" sz="2200" u="none" cap="none" strike="noStrike">
                <a:solidFill>
                  <a:schemeClr val="dk1"/>
                </a:solidFill>
                <a:latin typeface="Arial"/>
                <a:ea typeface="Arial"/>
                <a:cs typeface="Arial"/>
                <a:sym typeface="Arial"/>
              </a:defRPr>
            </a:lvl2pPr>
            <a:lvl3pPr lvl="2" marR="0" algn="l">
              <a:spcBef>
                <a:spcPts val="0"/>
              </a:spcBef>
              <a:spcAft>
                <a:spcPts val="0"/>
              </a:spcAft>
              <a:buSzPts val="1700"/>
              <a:buNone/>
              <a:defRPr b="0" i="0" sz="2200" u="none" cap="none" strike="noStrike">
                <a:solidFill>
                  <a:schemeClr val="dk1"/>
                </a:solidFill>
                <a:latin typeface="Arial"/>
                <a:ea typeface="Arial"/>
                <a:cs typeface="Arial"/>
                <a:sym typeface="Arial"/>
              </a:defRPr>
            </a:lvl3pPr>
            <a:lvl4pPr lvl="3" marR="0" algn="l">
              <a:spcBef>
                <a:spcPts val="0"/>
              </a:spcBef>
              <a:spcAft>
                <a:spcPts val="0"/>
              </a:spcAft>
              <a:buSzPts val="1700"/>
              <a:buNone/>
              <a:defRPr b="0" i="0" sz="2200" u="none" cap="none" strike="noStrike">
                <a:solidFill>
                  <a:schemeClr val="dk1"/>
                </a:solidFill>
                <a:latin typeface="Arial"/>
                <a:ea typeface="Arial"/>
                <a:cs typeface="Arial"/>
                <a:sym typeface="Arial"/>
              </a:defRPr>
            </a:lvl4pPr>
            <a:lvl5pPr lvl="4" marR="0" algn="l">
              <a:spcBef>
                <a:spcPts val="0"/>
              </a:spcBef>
              <a:spcAft>
                <a:spcPts val="0"/>
              </a:spcAft>
              <a:buSzPts val="1700"/>
              <a:buNone/>
              <a:defRPr b="0" i="0" sz="2200" u="none" cap="none" strike="noStrike">
                <a:solidFill>
                  <a:schemeClr val="dk1"/>
                </a:solidFill>
                <a:latin typeface="Arial"/>
                <a:ea typeface="Arial"/>
                <a:cs typeface="Arial"/>
                <a:sym typeface="Arial"/>
              </a:defRPr>
            </a:lvl5pPr>
            <a:lvl6pPr lvl="5" marR="0" algn="l">
              <a:spcBef>
                <a:spcPts val="0"/>
              </a:spcBef>
              <a:spcAft>
                <a:spcPts val="0"/>
              </a:spcAft>
              <a:buSzPts val="1700"/>
              <a:buNone/>
              <a:defRPr b="0" i="0" sz="2200" u="none" cap="none" strike="noStrike">
                <a:solidFill>
                  <a:schemeClr val="dk1"/>
                </a:solidFill>
                <a:latin typeface="Arial"/>
                <a:ea typeface="Arial"/>
                <a:cs typeface="Arial"/>
                <a:sym typeface="Arial"/>
              </a:defRPr>
            </a:lvl6pPr>
            <a:lvl7pPr lvl="6" marR="0" algn="l">
              <a:spcBef>
                <a:spcPts val="0"/>
              </a:spcBef>
              <a:spcAft>
                <a:spcPts val="0"/>
              </a:spcAft>
              <a:buSzPts val="1700"/>
              <a:buNone/>
              <a:defRPr b="0" i="0" sz="2200" u="none" cap="none" strike="noStrike">
                <a:solidFill>
                  <a:schemeClr val="dk1"/>
                </a:solidFill>
                <a:latin typeface="Arial"/>
                <a:ea typeface="Arial"/>
                <a:cs typeface="Arial"/>
                <a:sym typeface="Arial"/>
              </a:defRPr>
            </a:lvl7pPr>
            <a:lvl8pPr lvl="7" marR="0" algn="l">
              <a:spcBef>
                <a:spcPts val="0"/>
              </a:spcBef>
              <a:spcAft>
                <a:spcPts val="0"/>
              </a:spcAft>
              <a:buSzPts val="1700"/>
              <a:buNone/>
              <a:defRPr b="0" i="0" sz="2200" u="none" cap="none" strike="noStrike">
                <a:solidFill>
                  <a:schemeClr val="dk1"/>
                </a:solidFill>
                <a:latin typeface="Arial"/>
                <a:ea typeface="Arial"/>
                <a:cs typeface="Arial"/>
                <a:sym typeface="Arial"/>
              </a:defRPr>
            </a:lvl8pPr>
            <a:lvl9pPr lvl="8" marR="0" algn="l">
              <a:spcBef>
                <a:spcPts val="0"/>
              </a:spcBef>
              <a:spcAft>
                <a:spcPts val="0"/>
              </a:spcAft>
              <a:buSzPts val="1700"/>
              <a:buNone/>
              <a:defRPr b="0" i="0" sz="2200" u="none" cap="none" strike="noStrike">
                <a:solidFill>
                  <a:schemeClr val="dk1"/>
                </a:solidFill>
                <a:latin typeface="Arial"/>
                <a:ea typeface="Arial"/>
                <a:cs typeface="Arial"/>
                <a:sym typeface="Arial"/>
              </a:defRPr>
            </a:lvl9pPr>
          </a:lstStyle>
          <a:p/>
        </p:txBody>
      </p:sp>
      <p:sp>
        <p:nvSpPr>
          <p:cNvPr id="99" name="Google Shape;99;g3b7130f51ac_1_349"/>
          <p:cNvSpPr txBox="1"/>
          <p:nvPr>
            <p:ph idx="12" type="sldNum"/>
          </p:nvPr>
        </p:nvSpPr>
        <p:spPr>
          <a:xfrm>
            <a:off x="10332720" y="7627620"/>
            <a:ext cx="3291900" cy="438000"/>
          </a:xfrm>
          <a:prstGeom prst="rect">
            <a:avLst/>
          </a:prstGeom>
          <a:noFill/>
          <a:ln>
            <a:noFill/>
          </a:ln>
        </p:spPr>
        <p:txBody>
          <a:bodyPr anchorCtr="0" anchor="ctr" bIns="54850" lIns="109700" spcFirstLastPara="1" rIns="109700" wrap="square" tIns="54850">
            <a:noAutofit/>
          </a:bodyPr>
          <a:lstStyle>
            <a:lvl1pPr indent="0" lvl="0" marL="0" marR="0" algn="r">
              <a:spcBef>
                <a:spcPts val="0"/>
              </a:spcBef>
              <a:buNone/>
              <a:defRPr b="0" i="0" sz="1400" u="none" cap="none" strike="noStrike">
                <a:solidFill>
                  <a:srgbClr val="757575"/>
                </a:solidFill>
                <a:latin typeface="Arial"/>
                <a:ea typeface="Arial"/>
                <a:cs typeface="Arial"/>
                <a:sym typeface="Arial"/>
              </a:defRPr>
            </a:lvl1pPr>
            <a:lvl2pPr indent="0" lvl="1" marL="0" marR="0" algn="r">
              <a:spcBef>
                <a:spcPts val="0"/>
              </a:spcBef>
              <a:buNone/>
              <a:defRPr b="0" i="0" sz="1400" u="none" cap="none" strike="noStrike">
                <a:solidFill>
                  <a:srgbClr val="757575"/>
                </a:solidFill>
                <a:latin typeface="Arial"/>
                <a:ea typeface="Arial"/>
                <a:cs typeface="Arial"/>
                <a:sym typeface="Arial"/>
              </a:defRPr>
            </a:lvl2pPr>
            <a:lvl3pPr indent="0" lvl="2" marL="0" marR="0" algn="r">
              <a:spcBef>
                <a:spcPts val="0"/>
              </a:spcBef>
              <a:buNone/>
              <a:defRPr b="0" i="0" sz="1400" u="none" cap="none" strike="noStrike">
                <a:solidFill>
                  <a:srgbClr val="757575"/>
                </a:solidFill>
                <a:latin typeface="Arial"/>
                <a:ea typeface="Arial"/>
                <a:cs typeface="Arial"/>
                <a:sym typeface="Arial"/>
              </a:defRPr>
            </a:lvl3pPr>
            <a:lvl4pPr indent="0" lvl="3" marL="0" marR="0" algn="r">
              <a:spcBef>
                <a:spcPts val="0"/>
              </a:spcBef>
              <a:buNone/>
              <a:defRPr b="0" i="0" sz="1400" u="none" cap="none" strike="noStrike">
                <a:solidFill>
                  <a:srgbClr val="757575"/>
                </a:solidFill>
                <a:latin typeface="Arial"/>
                <a:ea typeface="Arial"/>
                <a:cs typeface="Arial"/>
                <a:sym typeface="Arial"/>
              </a:defRPr>
            </a:lvl4pPr>
            <a:lvl5pPr indent="0" lvl="4" marL="0" marR="0" algn="r">
              <a:spcBef>
                <a:spcPts val="0"/>
              </a:spcBef>
              <a:buNone/>
              <a:defRPr b="0" i="0" sz="1400" u="none" cap="none" strike="noStrike">
                <a:solidFill>
                  <a:srgbClr val="757575"/>
                </a:solidFill>
                <a:latin typeface="Arial"/>
                <a:ea typeface="Arial"/>
                <a:cs typeface="Arial"/>
                <a:sym typeface="Arial"/>
              </a:defRPr>
            </a:lvl5pPr>
            <a:lvl6pPr indent="0" lvl="5" marL="0" marR="0" algn="r">
              <a:spcBef>
                <a:spcPts val="0"/>
              </a:spcBef>
              <a:buNone/>
              <a:defRPr b="0" i="0" sz="1400" u="none" cap="none" strike="noStrike">
                <a:solidFill>
                  <a:srgbClr val="757575"/>
                </a:solidFill>
                <a:latin typeface="Arial"/>
                <a:ea typeface="Arial"/>
                <a:cs typeface="Arial"/>
                <a:sym typeface="Arial"/>
              </a:defRPr>
            </a:lvl6pPr>
            <a:lvl7pPr indent="0" lvl="6" marL="0" marR="0" algn="r">
              <a:spcBef>
                <a:spcPts val="0"/>
              </a:spcBef>
              <a:buNone/>
              <a:defRPr b="0" i="0" sz="1400" u="none" cap="none" strike="noStrike">
                <a:solidFill>
                  <a:srgbClr val="757575"/>
                </a:solidFill>
                <a:latin typeface="Arial"/>
                <a:ea typeface="Arial"/>
                <a:cs typeface="Arial"/>
                <a:sym typeface="Arial"/>
              </a:defRPr>
            </a:lvl7pPr>
            <a:lvl8pPr indent="0" lvl="7" marL="0" marR="0" algn="r">
              <a:spcBef>
                <a:spcPts val="0"/>
              </a:spcBef>
              <a:buNone/>
              <a:defRPr b="0" i="0" sz="1400" u="none" cap="none" strike="noStrike">
                <a:solidFill>
                  <a:srgbClr val="757575"/>
                </a:solidFill>
                <a:latin typeface="Arial"/>
                <a:ea typeface="Arial"/>
                <a:cs typeface="Arial"/>
                <a:sym typeface="Arial"/>
              </a:defRPr>
            </a:lvl8pPr>
            <a:lvl9pPr indent="0" lvl="8" marL="0" marR="0" algn="r">
              <a:spcBef>
                <a:spcPts val="0"/>
              </a:spcBef>
              <a:buNone/>
              <a:defRPr b="0" i="0" sz="14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O"/>
              <a:t>‹#›</a:t>
            </a:fld>
            <a:endParaRPr/>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5.png"/><Relationship Id="rId5" Type="http://schemas.openxmlformats.org/officeDocument/2006/relationships/image" Target="../media/image6.png"/><Relationship Id="rId6" Type="http://schemas.openxmlformats.org/officeDocument/2006/relationships/image" Target="../media/image2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9.png"/><Relationship Id="rId4" Type="http://schemas.openxmlformats.org/officeDocument/2006/relationships/image" Target="../media/image1.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4.png"/><Relationship Id="rId4" Type="http://schemas.openxmlformats.org/officeDocument/2006/relationships/image" Target="../media/image1.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2.png"/><Relationship Id="rId4" Type="http://schemas.openxmlformats.org/officeDocument/2006/relationships/image" Target="../media/image1.png"/><Relationship Id="rId9"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1.png"/><Relationship Id="rId9"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jpg"/><Relationship Id="rId4" Type="http://schemas.openxmlformats.org/officeDocument/2006/relationships/image" Target="../media/image1.png"/><Relationship Id="rId9"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8.pn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1.png"/><Relationship Id="rId9"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jp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3.jpg"/><Relationship Id="rId4" Type="http://schemas.openxmlformats.org/officeDocument/2006/relationships/image" Target="../media/image1.png"/><Relationship Id="rId9"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 Id="rId3" Type="http://schemas.openxmlformats.org/officeDocument/2006/relationships/image" Target="../media/image34.png"/><Relationship Id="rId4" Type="http://schemas.openxmlformats.org/officeDocument/2006/relationships/image" Target="../media/image13.png"/><Relationship Id="rId9"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2.xml"/><Relationship Id="rId3" Type="http://schemas.openxmlformats.org/officeDocument/2006/relationships/image" Target="../media/image36.png"/><Relationship Id="rId4" Type="http://schemas.openxmlformats.org/officeDocument/2006/relationships/image" Target="../media/image14.png"/><Relationship Id="rId5" Type="http://schemas.openxmlformats.org/officeDocument/2006/relationships/image" Target="../media/image27.png"/><Relationship Id="rId6"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0.jpg"/><Relationship Id="rId4" Type="http://schemas.openxmlformats.org/officeDocument/2006/relationships/image" Target="../media/image1.png"/><Relationship Id="rId5" Type="http://schemas.openxmlformats.org/officeDocument/2006/relationships/image" Target="../media/image28.png"/><Relationship Id="rId6"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jpg"/><Relationship Id="rId4" Type="http://schemas.openxmlformats.org/officeDocument/2006/relationships/image" Target="../media/image3.png"/><Relationship Id="rId5" Type="http://schemas.openxmlformats.org/officeDocument/2006/relationships/image" Target="../media/image28.png"/><Relationship Id="rId6" Type="http://schemas.openxmlformats.org/officeDocument/2006/relationships/image" Target="../media/image1.png"/><Relationship Id="rId7"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6.jpg"/><Relationship Id="rId4" Type="http://schemas.openxmlformats.org/officeDocument/2006/relationships/image" Target="../media/image3.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1"/>
          <p:cNvPicPr preferRelativeResize="0"/>
          <p:nvPr/>
        </p:nvPicPr>
        <p:blipFill rotWithShape="1">
          <a:blip r:embed="rId3">
            <a:alphaModFix/>
          </a:blip>
          <a:srcRect b="0" l="0" r="0" t="0"/>
          <a:stretch/>
        </p:blipFill>
        <p:spPr>
          <a:xfrm>
            <a:off x="9122451" y="0"/>
            <a:ext cx="5532513" cy="8229600"/>
          </a:xfrm>
          <a:prstGeom prst="rect">
            <a:avLst/>
          </a:prstGeom>
          <a:noFill/>
          <a:ln>
            <a:noFill/>
          </a:ln>
        </p:spPr>
      </p:pic>
      <p:pic>
        <p:nvPicPr>
          <p:cNvPr id="175" name="Google Shape;175;p1"/>
          <p:cNvPicPr preferRelativeResize="0"/>
          <p:nvPr/>
        </p:nvPicPr>
        <p:blipFill rotWithShape="1">
          <a:blip r:embed="rId4">
            <a:alphaModFix/>
          </a:blip>
          <a:srcRect b="0" l="0" r="0" t="0"/>
          <a:stretch/>
        </p:blipFill>
        <p:spPr>
          <a:xfrm>
            <a:off x="481442" y="322675"/>
            <a:ext cx="7994952" cy="4866719"/>
          </a:xfrm>
          <a:prstGeom prst="rect">
            <a:avLst/>
          </a:prstGeom>
          <a:noFill/>
          <a:ln>
            <a:noFill/>
          </a:ln>
        </p:spPr>
      </p:pic>
      <p:sp>
        <p:nvSpPr>
          <p:cNvPr id="176" name="Google Shape;176;p1"/>
          <p:cNvSpPr txBox="1"/>
          <p:nvPr/>
        </p:nvSpPr>
        <p:spPr>
          <a:xfrm>
            <a:off x="1253975" y="6960525"/>
            <a:ext cx="5359500" cy="5541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1" lang="es-CO" sz="2880">
                <a:solidFill>
                  <a:srgbClr val="005B69"/>
                </a:solidFill>
              </a:rPr>
              <a:t>Jose D. Tena - CRO mattilda</a:t>
            </a:r>
            <a:endParaRPr b="1" sz="1679"/>
          </a:p>
        </p:txBody>
      </p:sp>
      <p:pic>
        <p:nvPicPr>
          <p:cNvPr id="177" name="Google Shape;177;p1"/>
          <p:cNvPicPr preferRelativeResize="0"/>
          <p:nvPr/>
        </p:nvPicPr>
        <p:blipFill rotWithShape="1">
          <a:blip r:embed="rId5">
            <a:alphaModFix/>
          </a:blip>
          <a:srcRect b="0" l="0" r="0" t="0"/>
          <a:stretch/>
        </p:blipFill>
        <p:spPr>
          <a:xfrm>
            <a:off x="7052446" y="2014264"/>
            <a:ext cx="8971408" cy="6215335"/>
          </a:xfrm>
          <a:prstGeom prst="rect">
            <a:avLst/>
          </a:prstGeom>
          <a:noFill/>
          <a:ln>
            <a:noFill/>
          </a:ln>
        </p:spPr>
      </p:pic>
      <p:pic>
        <p:nvPicPr>
          <p:cNvPr id="178" name="Google Shape;178;p1"/>
          <p:cNvPicPr preferRelativeResize="0"/>
          <p:nvPr/>
        </p:nvPicPr>
        <p:blipFill rotWithShape="1">
          <a:blip r:embed="rId6">
            <a:alphaModFix/>
          </a:blip>
          <a:srcRect b="0" l="0" r="0" t="0"/>
          <a:stretch/>
        </p:blipFill>
        <p:spPr>
          <a:xfrm>
            <a:off x="138500" y="5120641"/>
            <a:ext cx="9326888" cy="1981268"/>
          </a:xfrm>
          <a:prstGeom prst="rect">
            <a:avLst/>
          </a:prstGeom>
          <a:noFill/>
          <a:ln>
            <a:noFill/>
          </a:ln>
        </p:spPr>
      </p:pic>
      <p:sp>
        <p:nvSpPr>
          <p:cNvPr id="179" name="Google Shape;179;p1"/>
          <p:cNvSpPr txBox="1"/>
          <p:nvPr/>
        </p:nvSpPr>
        <p:spPr>
          <a:xfrm>
            <a:off x="943575" y="5754200"/>
            <a:ext cx="8521800" cy="948000"/>
          </a:xfrm>
          <a:prstGeom prst="rect">
            <a:avLst/>
          </a:prstGeom>
          <a:noFill/>
          <a:ln>
            <a:noFill/>
          </a:ln>
        </p:spPr>
        <p:txBody>
          <a:bodyPr anchorCtr="0" anchor="t" bIns="54825" lIns="109700" spcFirstLastPara="1" rIns="109700" wrap="square" tIns="54825">
            <a:spAutoFit/>
          </a:bodyPr>
          <a:lstStyle/>
          <a:p>
            <a:pPr indent="0" lvl="0" marL="0" rtl="0" algn="l">
              <a:spcBef>
                <a:spcPts val="0"/>
              </a:spcBef>
              <a:spcAft>
                <a:spcPts val="0"/>
              </a:spcAft>
              <a:buSzPts val="1100"/>
              <a:buNone/>
            </a:pPr>
            <a:r>
              <a:rPr b="1" lang="es-CO" sz="2720">
                <a:solidFill>
                  <a:srgbClr val="FFFFFF"/>
                </a:solidFill>
              </a:rPr>
              <a:t>Del dato al diálogo:</a:t>
            </a:r>
            <a:r>
              <a:rPr lang="es-CO" sz="2720">
                <a:solidFill>
                  <a:srgbClr val="FFFFFF"/>
                </a:solidFill>
              </a:rPr>
              <a:t> marketing digital con mirada educativa y pastoral.</a:t>
            </a:r>
            <a:endParaRPr sz="432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g3b6eb61dcbe_1_0" title="Firefly_una serie de puntos dispersos, amorfos 905877.png"/>
          <p:cNvPicPr preferRelativeResize="0"/>
          <p:nvPr/>
        </p:nvPicPr>
        <p:blipFill rotWithShape="1">
          <a:blip r:embed="rId3">
            <a:alphaModFix/>
          </a:blip>
          <a:srcRect b="11454" l="0" r="0" t="11462"/>
          <a:stretch/>
        </p:blipFill>
        <p:spPr>
          <a:xfrm>
            <a:off x="0" y="0"/>
            <a:ext cx="14630401" cy="8229600"/>
          </a:xfrm>
          <a:prstGeom prst="rect">
            <a:avLst/>
          </a:prstGeom>
          <a:noFill/>
          <a:ln>
            <a:noFill/>
          </a:ln>
        </p:spPr>
      </p:pic>
      <p:pic>
        <p:nvPicPr>
          <p:cNvPr id="185" name="Google Shape;185;g3b6eb61dcbe_1_0"/>
          <p:cNvPicPr preferRelativeResize="0"/>
          <p:nvPr/>
        </p:nvPicPr>
        <p:blipFill rotWithShape="1">
          <a:blip r:embed="rId4">
            <a:alphaModFix/>
          </a:blip>
          <a:srcRect b="0" l="0" r="0" t="0"/>
          <a:stretch/>
        </p:blipFill>
        <p:spPr>
          <a:xfrm>
            <a:off x="11389909" y="-886730"/>
            <a:ext cx="3345766" cy="3034129"/>
          </a:xfrm>
          <a:prstGeom prst="rect">
            <a:avLst/>
          </a:prstGeom>
          <a:noFill/>
          <a:ln>
            <a:noFill/>
          </a:ln>
        </p:spPr>
      </p:pic>
      <p:pic>
        <p:nvPicPr>
          <p:cNvPr id="186" name="Google Shape;186;g3b6eb61dcbe_1_0"/>
          <p:cNvPicPr preferRelativeResize="0"/>
          <p:nvPr/>
        </p:nvPicPr>
        <p:blipFill rotWithShape="1">
          <a:blip r:embed="rId5">
            <a:alphaModFix/>
          </a:blip>
          <a:srcRect b="0" l="0" r="0" t="0"/>
          <a:stretch/>
        </p:blipFill>
        <p:spPr>
          <a:xfrm>
            <a:off x="1" y="7053051"/>
            <a:ext cx="2779751" cy="1079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g3b6eb61dcbe_1_6" title="Firefly_se trazan lineas entre los puntos que forman el diagrama - boceto de una escuela sin  905877.png"/>
          <p:cNvPicPr preferRelativeResize="0"/>
          <p:nvPr/>
        </p:nvPicPr>
        <p:blipFill rotWithShape="1">
          <a:blip r:embed="rId3">
            <a:alphaModFix/>
          </a:blip>
          <a:srcRect b="6898" l="0" r="0" t="16017"/>
          <a:stretch/>
        </p:blipFill>
        <p:spPr>
          <a:xfrm>
            <a:off x="0" y="0"/>
            <a:ext cx="14630401" cy="8229600"/>
          </a:xfrm>
          <a:prstGeom prst="rect">
            <a:avLst/>
          </a:prstGeom>
          <a:noFill/>
          <a:ln>
            <a:noFill/>
          </a:ln>
        </p:spPr>
      </p:pic>
      <p:pic>
        <p:nvPicPr>
          <p:cNvPr id="192" name="Google Shape;192;g3b6eb61dcbe_1_6"/>
          <p:cNvPicPr preferRelativeResize="0"/>
          <p:nvPr/>
        </p:nvPicPr>
        <p:blipFill rotWithShape="1">
          <a:blip r:embed="rId4">
            <a:alphaModFix/>
          </a:blip>
          <a:srcRect b="0" l="0" r="0" t="0"/>
          <a:stretch/>
        </p:blipFill>
        <p:spPr>
          <a:xfrm>
            <a:off x="11389909" y="-886730"/>
            <a:ext cx="3345766" cy="3034129"/>
          </a:xfrm>
          <a:prstGeom prst="rect">
            <a:avLst/>
          </a:prstGeom>
          <a:noFill/>
          <a:ln>
            <a:noFill/>
          </a:ln>
        </p:spPr>
      </p:pic>
      <p:pic>
        <p:nvPicPr>
          <p:cNvPr id="193" name="Google Shape;193;g3b6eb61dcbe_1_6"/>
          <p:cNvPicPr preferRelativeResize="0"/>
          <p:nvPr/>
        </p:nvPicPr>
        <p:blipFill rotWithShape="1">
          <a:blip r:embed="rId5">
            <a:alphaModFix/>
          </a:blip>
          <a:srcRect b="0" l="0" r="0" t="0"/>
          <a:stretch/>
        </p:blipFill>
        <p:spPr>
          <a:xfrm>
            <a:off x="1" y="7053051"/>
            <a:ext cx="2779751" cy="1079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g3b6eb61dcbe_1_10" title="Firefly_Gemini Flash_zoom y esos mismos datos arrojan la imagen de una persona, niños en una escuela 905877.png"/>
          <p:cNvPicPr preferRelativeResize="0"/>
          <p:nvPr/>
        </p:nvPicPr>
        <p:blipFill rotWithShape="1">
          <a:blip r:embed="rId3">
            <a:alphaModFix/>
          </a:blip>
          <a:srcRect b="16834" l="0" r="0" t="6081"/>
          <a:stretch/>
        </p:blipFill>
        <p:spPr>
          <a:xfrm>
            <a:off x="0" y="0"/>
            <a:ext cx="14630401" cy="8229600"/>
          </a:xfrm>
          <a:prstGeom prst="rect">
            <a:avLst/>
          </a:prstGeom>
          <a:noFill/>
          <a:ln>
            <a:noFill/>
          </a:ln>
        </p:spPr>
      </p:pic>
      <p:pic>
        <p:nvPicPr>
          <p:cNvPr id="199" name="Google Shape;199;g3b6eb61dcbe_1_10"/>
          <p:cNvPicPr preferRelativeResize="0"/>
          <p:nvPr/>
        </p:nvPicPr>
        <p:blipFill rotWithShape="1">
          <a:blip r:embed="rId4">
            <a:alphaModFix/>
          </a:blip>
          <a:srcRect b="0" l="0" r="0" t="0"/>
          <a:stretch/>
        </p:blipFill>
        <p:spPr>
          <a:xfrm>
            <a:off x="11389909" y="-886730"/>
            <a:ext cx="3345766" cy="3034129"/>
          </a:xfrm>
          <a:prstGeom prst="rect">
            <a:avLst/>
          </a:prstGeom>
          <a:noFill/>
          <a:ln>
            <a:noFill/>
          </a:ln>
        </p:spPr>
      </p:pic>
      <p:grpSp>
        <p:nvGrpSpPr>
          <p:cNvPr id="200" name="Google Shape;200;g3b6eb61dcbe_1_10"/>
          <p:cNvGrpSpPr/>
          <p:nvPr/>
        </p:nvGrpSpPr>
        <p:grpSpPr>
          <a:xfrm>
            <a:off x="383064" y="488159"/>
            <a:ext cx="2013619" cy="583444"/>
            <a:chOff x="983538" y="1356213"/>
            <a:chExt cx="2954687" cy="856117"/>
          </a:xfrm>
        </p:grpSpPr>
        <p:sp>
          <p:nvSpPr>
            <p:cNvPr id="201" name="Google Shape;201;g3b6eb61dcbe_1_10"/>
            <p:cNvSpPr/>
            <p:nvPr/>
          </p:nvSpPr>
          <p:spPr>
            <a:xfrm>
              <a:off x="983538" y="1356213"/>
              <a:ext cx="2780029" cy="539750"/>
            </a:xfrm>
            <a:custGeom>
              <a:rect b="b" l="l" r="r" t="t"/>
              <a:pathLst>
                <a:path extrusionOk="0" h="539750" w="2780029">
                  <a:moveTo>
                    <a:pt x="577964" y="529971"/>
                  </a:moveTo>
                  <a:lnTo>
                    <a:pt x="577913" y="345046"/>
                  </a:lnTo>
                  <a:lnTo>
                    <a:pt x="570445" y="291807"/>
                  </a:lnTo>
                  <a:lnTo>
                    <a:pt x="549300" y="247662"/>
                  </a:lnTo>
                  <a:lnTo>
                    <a:pt x="516369" y="214172"/>
                  </a:lnTo>
                  <a:lnTo>
                    <a:pt x="473557" y="192938"/>
                  </a:lnTo>
                  <a:lnTo>
                    <a:pt x="422770" y="185508"/>
                  </a:lnTo>
                  <a:lnTo>
                    <a:pt x="386499" y="190233"/>
                  </a:lnTo>
                  <a:lnTo>
                    <a:pt x="355346" y="203136"/>
                  </a:lnTo>
                  <a:lnTo>
                    <a:pt x="329933" y="222326"/>
                  </a:lnTo>
                  <a:lnTo>
                    <a:pt x="310883" y="245884"/>
                  </a:lnTo>
                  <a:lnTo>
                    <a:pt x="288531" y="221043"/>
                  </a:lnTo>
                  <a:lnTo>
                    <a:pt x="260096" y="202006"/>
                  </a:lnTo>
                  <a:lnTo>
                    <a:pt x="226491" y="189801"/>
                  </a:lnTo>
                  <a:lnTo>
                    <a:pt x="188645" y="185508"/>
                  </a:lnTo>
                  <a:lnTo>
                    <a:pt x="150939" y="190741"/>
                  </a:lnTo>
                  <a:lnTo>
                    <a:pt x="118135" y="205079"/>
                  </a:lnTo>
                  <a:lnTo>
                    <a:pt x="91897" y="226390"/>
                  </a:lnTo>
                  <a:lnTo>
                    <a:pt x="73850" y="252590"/>
                  </a:lnTo>
                  <a:lnTo>
                    <a:pt x="70866" y="205600"/>
                  </a:lnTo>
                  <a:lnTo>
                    <a:pt x="70078" y="197434"/>
                  </a:lnTo>
                  <a:lnTo>
                    <a:pt x="64897" y="192201"/>
                  </a:lnTo>
                  <a:lnTo>
                    <a:pt x="5245" y="192201"/>
                  </a:lnTo>
                  <a:lnTo>
                    <a:pt x="0" y="197383"/>
                  </a:lnTo>
                  <a:lnTo>
                    <a:pt x="0" y="529920"/>
                  </a:lnTo>
                  <a:lnTo>
                    <a:pt x="5245" y="535152"/>
                  </a:lnTo>
                  <a:lnTo>
                    <a:pt x="92468" y="535152"/>
                  </a:lnTo>
                  <a:lnTo>
                    <a:pt x="97713" y="529971"/>
                  </a:lnTo>
                  <a:lnTo>
                    <a:pt x="97713" y="356247"/>
                  </a:lnTo>
                  <a:lnTo>
                    <a:pt x="102755" y="324129"/>
                  </a:lnTo>
                  <a:lnTo>
                    <a:pt x="117373" y="297802"/>
                  </a:lnTo>
                  <a:lnTo>
                    <a:pt x="140792" y="280009"/>
                  </a:lnTo>
                  <a:lnTo>
                    <a:pt x="172275" y="273469"/>
                  </a:lnTo>
                  <a:lnTo>
                    <a:pt x="199872" y="279641"/>
                  </a:lnTo>
                  <a:lnTo>
                    <a:pt x="221322" y="297065"/>
                  </a:lnTo>
                  <a:lnTo>
                    <a:pt x="235204" y="324129"/>
                  </a:lnTo>
                  <a:lnTo>
                    <a:pt x="240144" y="359232"/>
                  </a:lnTo>
                  <a:lnTo>
                    <a:pt x="240144" y="529971"/>
                  </a:lnTo>
                  <a:lnTo>
                    <a:pt x="245364" y="535216"/>
                  </a:lnTo>
                  <a:lnTo>
                    <a:pt x="333336" y="535216"/>
                  </a:lnTo>
                  <a:lnTo>
                    <a:pt x="337781" y="530034"/>
                  </a:lnTo>
                  <a:lnTo>
                    <a:pt x="337781" y="357708"/>
                  </a:lnTo>
                  <a:lnTo>
                    <a:pt x="343027" y="323799"/>
                  </a:lnTo>
                  <a:lnTo>
                    <a:pt x="357924" y="297141"/>
                  </a:lnTo>
                  <a:lnTo>
                    <a:pt x="381203" y="279717"/>
                  </a:lnTo>
                  <a:lnTo>
                    <a:pt x="411619" y="273469"/>
                  </a:lnTo>
                  <a:lnTo>
                    <a:pt x="440004" y="279641"/>
                  </a:lnTo>
                  <a:lnTo>
                    <a:pt x="461645" y="297065"/>
                  </a:lnTo>
                  <a:lnTo>
                    <a:pt x="475437" y="324129"/>
                  </a:lnTo>
                  <a:lnTo>
                    <a:pt x="480275" y="359232"/>
                  </a:lnTo>
                  <a:lnTo>
                    <a:pt x="480275" y="529920"/>
                  </a:lnTo>
                  <a:lnTo>
                    <a:pt x="485508" y="535152"/>
                  </a:lnTo>
                  <a:lnTo>
                    <a:pt x="572731" y="535152"/>
                  </a:lnTo>
                  <a:lnTo>
                    <a:pt x="577964" y="529971"/>
                  </a:lnTo>
                  <a:close/>
                </a:path>
                <a:path extrusionOk="0" h="539750" w="2780029">
                  <a:moveTo>
                    <a:pt x="994232" y="194030"/>
                  </a:moveTo>
                  <a:lnTo>
                    <a:pt x="988999" y="188798"/>
                  </a:lnTo>
                  <a:lnTo>
                    <a:pt x="908354" y="188798"/>
                  </a:lnTo>
                  <a:lnTo>
                    <a:pt x="903224" y="193268"/>
                  </a:lnTo>
                  <a:lnTo>
                    <a:pt x="902500" y="201409"/>
                  </a:lnTo>
                  <a:lnTo>
                    <a:pt x="900252" y="222288"/>
                  </a:lnTo>
                  <a:lnTo>
                    <a:pt x="900252" y="360324"/>
                  </a:lnTo>
                  <a:lnTo>
                    <a:pt x="894372" y="396011"/>
                  </a:lnTo>
                  <a:lnTo>
                    <a:pt x="876681" y="424357"/>
                  </a:lnTo>
                  <a:lnTo>
                    <a:pt x="848779" y="443064"/>
                  </a:lnTo>
                  <a:lnTo>
                    <a:pt x="812279" y="449808"/>
                  </a:lnTo>
                  <a:lnTo>
                    <a:pt x="777455" y="443064"/>
                  </a:lnTo>
                  <a:lnTo>
                    <a:pt x="749541" y="424357"/>
                  </a:lnTo>
                  <a:lnTo>
                    <a:pt x="730999" y="396011"/>
                  </a:lnTo>
                  <a:lnTo>
                    <a:pt x="724281" y="360324"/>
                  </a:lnTo>
                  <a:lnTo>
                    <a:pt x="730999" y="324650"/>
                  </a:lnTo>
                  <a:lnTo>
                    <a:pt x="777455" y="277596"/>
                  </a:lnTo>
                  <a:lnTo>
                    <a:pt x="849287" y="277596"/>
                  </a:lnTo>
                  <a:lnTo>
                    <a:pt x="848842" y="277596"/>
                  </a:lnTo>
                  <a:lnTo>
                    <a:pt x="876401" y="295998"/>
                  </a:lnTo>
                  <a:lnTo>
                    <a:pt x="894054" y="324319"/>
                  </a:lnTo>
                  <a:lnTo>
                    <a:pt x="900252" y="360324"/>
                  </a:lnTo>
                  <a:lnTo>
                    <a:pt x="900252" y="222288"/>
                  </a:lnTo>
                  <a:lnTo>
                    <a:pt x="878852" y="205968"/>
                  </a:lnTo>
                  <a:lnTo>
                    <a:pt x="853821" y="193268"/>
                  </a:lnTo>
                  <a:lnTo>
                    <a:pt x="825157" y="185026"/>
                  </a:lnTo>
                  <a:lnTo>
                    <a:pt x="792873" y="182105"/>
                  </a:lnTo>
                  <a:lnTo>
                    <a:pt x="747610" y="188264"/>
                  </a:lnTo>
                  <a:lnTo>
                    <a:pt x="707478" y="205778"/>
                  </a:lnTo>
                  <a:lnTo>
                    <a:pt x="673836" y="233184"/>
                  </a:lnTo>
                  <a:lnTo>
                    <a:pt x="648093" y="269049"/>
                  </a:lnTo>
                  <a:lnTo>
                    <a:pt x="631634" y="311912"/>
                  </a:lnTo>
                  <a:lnTo>
                    <a:pt x="625843" y="360324"/>
                  </a:lnTo>
                  <a:lnTo>
                    <a:pt x="631469" y="408736"/>
                  </a:lnTo>
                  <a:lnTo>
                    <a:pt x="647509" y="451586"/>
                  </a:lnTo>
                  <a:lnTo>
                    <a:pt x="672719" y="487438"/>
                  </a:lnTo>
                  <a:lnTo>
                    <a:pt x="705802" y="514845"/>
                  </a:lnTo>
                  <a:lnTo>
                    <a:pt x="745528" y="532345"/>
                  </a:lnTo>
                  <a:lnTo>
                    <a:pt x="790625" y="538505"/>
                  </a:lnTo>
                  <a:lnTo>
                    <a:pt x="826160" y="534530"/>
                  </a:lnTo>
                  <a:lnTo>
                    <a:pt x="856818" y="523506"/>
                  </a:lnTo>
                  <a:lnTo>
                    <a:pt x="882700" y="506755"/>
                  </a:lnTo>
                  <a:lnTo>
                    <a:pt x="903973" y="485597"/>
                  </a:lnTo>
                  <a:lnTo>
                    <a:pt x="906221" y="518401"/>
                  </a:lnTo>
                  <a:lnTo>
                    <a:pt x="906894" y="526630"/>
                  </a:lnTo>
                  <a:lnTo>
                    <a:pt x="906957" y="527304"/>
                  </a:lnTo>
                  <a:lnTo>
                    <a:pt x="912177" y="531812"/>
                  </a:lnTo>
                  <a:lnTo>
                    <a:pt x="988999" y="531812"/>
                  </a:lnTo>
                  <a:lnTo>
                    <a:pt x="994232" y="526630"/>
                  </a:lnTo>
                  <a:lnTo>
                    <a:pt x="994232" y="485597"/>
                  </a:lnTo>
                  <a:lnTo>
                    <a:pt x="994232" y="449808"/>
                  </a:lnTo>
                  <a:lnTo>
                    <a:pt x="994232" y="270840"/>
                  </a:lnTo>
                  <a:lnTo>
                    <a:pt x="994232" y="222288"/>
                  </a:lnTo>
                  <a:lnTo>
                    <a:pt x="994232" y="194030"/>
                  </a:lnTo>
                  <a:close/>
                </a:path>
                <a:path extrusionOk="0" h="539750" w="2780029">
                  <a:moveTo>
                    <a:pt x="1650936" y="501357"/>
                  </a:moveTo>
                  <a:lnTo>
                    <a:pt x="1647164" y="493090"/>
                  </a:lnTo>
                  <a:lnTo>
                    <a:pt x="1621104" y="436422"/>
                  </a:lnTo>
                  <a:lnTo>
                    <a:pt x="1614360" y="434949"/>
                  </a:lnTo>
                  <a:lnTo>
                    <a:pt x="1606194" y="439407"/>
                  </a:lnTo>
                  <a:lnTo>
                    <a:pt x="1597660" y="443026"/>
                  </a:lnTo>
                  <a:lnTo>
                    <a:pt x="1587576" y="446659"/>
                  </a:lnTo>
                  <a:lnTo>
                    <a:pt x="1575790" y="449465"/>
                  </a:lnTo>
                  <a:lnTo>
                    <a:pt x="1562188" y="450596"/>
                  </a:lnTo>
                  <a:lnTo>
                    <a:pt x="1537970" y="447636"/>
                  </a:lnTo>
                  <a:lnTo>
                    <a:pt x="1518843" y="438111"/>
                  </a:lnTo>
                  <a:lnTo>
                    <a:pt x="1506308" y="421043"/>
                  </a:lnTo>
                  <a:lnTo>
                    <a:pt x="1501800" y="395439"/>
                  </a:lnTo>
                  <a:lnTo>
                    <a:pt x="1501800" y="270903"/>
                  </a:lnTo>
                  <a:lnTo>
                    <a:pt x="1624088" y="270903"/>
                  </a:lnTo>
                  <a:lnTo>
                    <a:pt x="1629333" y="265671"/>
                  </a:lnTo>
                  <a:lnTo>
                    <a:pt x="1629333" y="194094"/>
                  </a:lnTo>
                  <a:lnTo>
                    <a:pt x="1624088" y="188912"/>
                  </a:lnTo>
                  <a:lnTo>
                    <a:pt x="1501800" y="188912"/>
                  </a:lnTo>
                  <a:lnTo>
                    <a:pt x="1501800" y="76288"/>
                  </a:lnTo>
                  <a:lnTo>
                    <a:pt x="1496568" y="71120"/>
                  </a:lnTo>
                  <a:lnTo>
                    <a:pt x="1411541" y="71120"/>
                  </a:lnTo>
                  <a:lnTo>
                    <a:pt x="1407096" y="76352"/>
                  </a:lnTo>
                  <a:lnTo>
                    <a:pt x="1407096" y="188912"/>
                  </a:lnTo>
                  <a:lnTo>
                    <a:pt x="1197305" y="188912"/>
                  </a:lnTo>
                  <a:lnTo>
                    <a:pt x="1197305" y="76288"/>
                  </a:lnTo>
                  <a:lnTo>
                    <a:pt x="1192072" y="71120"/>
                  </a:lnTo>
                  <a:lnTo>
                    <a:pt x="1107046" y="71120"/>
                  </a:lnTo>
                  <a:lnTo>
                    <a:pt x="1102601" y="76352"/>
                  </a:lnTo>
                  <a:lnTo>
                    <a:pt x="1102601" y="188912"/>
                  </a:lnTo>
                  <a:lnTo>
                    <a:pt x="1034732" y="188912"/>
                  </a:lnTo>
                  <a:lnTo>
                    <a:pt x="1030274" y="194144"/>
                  </a:lnTo>
                  <a:lnTo>
                    <a:pt x="1030274" y="265671"/>
                  </a:lnTo>
                  <a:lnTo>
                    <a:pt x="1034732" y="270903"/>
                  </a:lnTo>
                  <a:lnTo>
                    <a:pt x="1099616" y="270903"/>
                  </a:lnTo>
                  <a:lnTo>
                    <a:pt x="1099616" y="405117"/>
                  </a:lnTo>
                  <a:lnTo>
                    <a:pt x="1105636" y="451942"/>
                  </a:lnTo>
                  <a:lnTo>
                    <a:pt x="1123111" y="489165"/>
                  </a:lnTo>
                  <a:lnTo>
                    <a:pt x="1151153" y="516331"/>
                  </a:lnTo>
                  <a:lnTo>
                    <a:pt x="1188859" y="532968"/>
                  </a:lnTo>
                  <a:lnTo>
                    <a:pt x="1235354" y="538619"/>
                  </a:lnTo>
                  <a:lnTo>
                    <a:pt x="1275626" y="535266"/>
                  </a:lnTo>
                  <a:lnTo>
                    <a:pt x="1326248" y="518795"/>
                  </a:lnTo>
                  <a:lnTo>
                    <a:pt x="1346441" y="501307"/>
                  </a:lnTo>
                  <a:lnTo>
                    <a:pt x="1316609" y="436422"/>
                  </a:lnTo>
                  <a:lnTo>
                    <a:pt x="1309928" y="434949"/>
                  </a:lnTo>
                  <a:lnTo>
                    <a:pt x="1301699" y="439407"/>
                  </a:lnTo>
                  <a:lnTo>
                    <a:pt x="1293139" y="443026"/>
                  </a:lnTo>
                  <a:lnTo>
                    <a:pt x="1283055" y="446659"/>
                  </a:lnTo>
                  <a:lnTo>
                    <a:pt x="1271295" y="449465"/>
                  </a:lnTo>
                  <a:lnTo>
                    <a:pt x="1257693" y="450596"/>
                  </a:lnTo>
                  <a:lnTo>
                    <a:pt x="1233487" y="447636"/>
                  </a:lnTo>
                  <a:lnTo>
                    <a:pt x="1214374" y="438111"/>
                  </a:lnTo>
                  <a:lnTo>
                    <a:pt x="1201826" y="421043"/>
                  </a:lnTo>
                  <a:lnTo>
                    <a:pt x="1197305" y="395439"/>
                  </a:lnTo>
                  <a:lnTo>
                    <a:pt x="1197305" y="270954"/>
                  </a:lnTo>
                  <a:lnTo>
                    <a:pt x="1404112" y="270954"/>
                  </a:lnTo>
                  <a:lnTo>
                    <a:pt x="1404112" y="405168"/>
                  </a:lnTo>
                  <a:lnTo>
                    <a:pt x="1410131" y="451993"/>
                  </a:lnTo>
                  <a:lnTo>
                    <a:pt x="1427607" y="489216"/>
                  </a:lnTo>
                  <a:lnTo>
                    <a:pt x="1455623" y="516382"/>
                  </a:lnTo>
                  <a:lnTo>
                    <a:pt x="1493304" y="533019"/>
                  </a:lnTo>
                  <a:lnTo>
                    <a:pt x="1539735" y="538670"/>
                  </a:lnTo>
                  <a:lnTo>
                    <a:pt x="1580007" y="535317"/>
                  </a:lnTo>
                  <a:lnTo>
                    <a:pt x="1610283" y="527570"/>
                  </a:lnTo>
                  <a:lnTo>
                    <a:pt x="1630641" y="518845"/>
                  </a:lnTo>
                  <a:lnTo>
                    <a:pt x="1641144" y="512546"/>
                  </a:lnTo>
                  <a:lnTo>
                    <a:pt x="1648688" y="506577"/>
                  </a:lnTo>
                  <a:lnTo>
                    <a:pt x="1650936" y="501357"/>
                  </a:lnTo>
                  <a:close/>
                </a:path>
                <a:path extrusionOk="0" h="539750" w="2780029">
                  <a:moveTo>
                    <a:pt x="1779143" y="195961"/>
                  </a:moveTo>
                  <a:lnTo>
                    <a:pt x="1773910" y="190728"/>
                  </a:lnTo>
                  <a:lnTo>
                    <a:pt x="1686737" y="190728"/>
                  </a:lnTo>
                  <a:lnTo>
                    <a:pt x="1681505" y="195961"/>
                  </a:lnTo>
                  <a:lnTo>
                    <a:pt x="1681556" y="528510"/>
                  </a:lnTo>
                  <a:lnTo>
                    <a:pt x="1686001" y="533679"/>
                  </a:lnTo>
                  <a:lnTo>
                    <a:pt x="1773910" y="533679"/>
                  </a:lnTo>
                  <a:lnTo>
                    <a:pt x="1779143" y="528510"/>
                  </a:lnTo>
                  <a:lnTo>
                    <a:pt x="1779143" y="195961"/>
                  </a:lnTo>
                  <a:close/>
                </a:path>
                <a:path extrusionOk="0" h="539750" w="2780029">
                  <a:moveTo>
                    <a:pt x="1793379" y="69900"/>
                  </a:moveTo>
                  <a:lnTo>
                    <a:pt x="1788401" y="44932"/>
                  </a:lnTo>
                  <a:lnTo>
                    <a:pt x="1788375" y="44767"/>
                  </a:lnTo>
                  <a:lnTo>
                    <a:pt x="1774634" y="25196"/>
                  </a:lnTo>
                  <a:lnTo>
                    <a:pt x="1754047" y="12484"/>
                  </a:lnTo>
                  <a:lnTo>
                    <a:pt x="1728495" y="7950"/>
                  </a:lnTo>
                  <a:lnTo>
                    <a:pt x="1703489" y="12827"/>
                  </a:lnTo>
                  <a:lnTo>
                    <a:pt x="1683385" y="25527"/>
                  </a:lnTo>
                  <a:lnTo>
                    <a:pt x="1670100" y="44767"/>
                  </a:lnTo>
                  <a:lnTo>
                    <a:pt x="1669999" y="44932"/>
                  </a:lnTo>
                  <a:lnTo>
                    <a:pt x="1665122" y="69900"/>
                  </a:lnTo>
                  <a:lnTo>
                    <a:pt x="1670024" y="95034"/>
                  </a:lnTo>
                  <a:lnTo>
                    <a:pt x="1683486" y="114617"/>
                  </a:lnTo>
                  <a:lnTo>
                    <a:pt x="1703552" y="127330"/>
                  </a:lnTo>
                  <a:lnTo>
                    <a:pt x="1703692" y="127330"/>
                  </a:lnTo>
                  <a:lnTo>
                    <a:pt x="1728495" y="131864"/>
                  </a:lnTo>
                  <a:lnTo>
                    <a:pt x="1754060" y="127330"/>
                  </a:lnTo>
                  <a:lnTo>
                    <a:pt x="1774647" y="114617"/>
                  </a:lnTo>
                  <a:lnTo>
                    <a:pt x="1788375" y="95034"/>
                  </a:lnTo>
                  <a:lnTo>
                    <a:pt x="1793379" y="69900"/>
                  </a:lnTo>
                  <a:close/>
                </a:path>
                <a:path extrusionOk="0" h="539750" w="2780029">
                  <a:moveTo>
                    <a:pt x="1947113" y="8051"/>
                  </a:moveTo>
                  <a:lnTo>
                    <a:pt x="1941931" y="2819"/>
                  </a:lnTo>
                  <a:lnTo>
                    <a:pt x="1854708" y="2819"/>
                  </a:lnTo>
                  <a:lnTo>
                    <a:pt x="1849462" y="8001"/>
                  </a:lnTo>
                  <a:lnTo>
                    <a:pt x="1849462" y="521754"/>
                  </a:lnTo>
                  <a:lnTo>
                    <a:pt x="1849462" y="529971"/>
                  </a:lnTo>
                  <a:lnTo>
                    <a:pt x="1854708" y="535152"/>
                  </a:lnTo>
                  <a:lnTo>
                    <a:pt x="1941868" y="535152"/>
                  </a:lnTo>
                  <a:lnTo>
                    <a:pt x="1947113" y="529971"/>
                  </a:lnTo>
                  <a:lnTo>
                    <a:pt x="1947113" y="8051"/>
                  </a:lnTo>
                  <a:close/>
                </a:path>
                <a:path extrusionOk="0" h="539750" w="2780029">
                  <a:moveTo>
                    <a:pt x="2364117" y="228104"/>
                  </a:moveTo>
                  <a:lnTo>
                    <a:pt x="2364054" y="5232"/>
                  </a:lnTo>
                  <a:lnTo>
                    <a:pt x="2358834" y="0"/>
                  </a:lnTo>
                  <a:lnTo>
                    <a:pt x="2271598" y="0"/>
                  </a:lnTo>
                  <a:lnTo>
                    <a:pt x="2270874" y="863"/>
                  </a:lnTo>
                  <a:lnTo>
                    <a:pt x="2270874" y="360908"/>
                  </a:lnTo>
                  <a:lnTo>
                    <a:pt x="2264791" y="396227"/>
                  </a:lnTo>
                  <a:lnTo>
                    <a:pt x="2264676" y="396900"/>
                  </a:lnTo>
                  <a:lnTo>
                    <a:pt x="2247023" y="425221"/>
                  </a:lnTo>
                  <a:lnTo>
                    <a:pt x="2219299" y="443738"/>
                  </a:lnTo>
                  <a:lnTo>
                    <a:pt x="2182901" y="450329"/>
                  </a:lnTo>
                  <a:lnTo>
                    <a:pt x="2148078" y="443484"/>
                  </a:lnTo>
                  <a:lnTo>
                    <a:pt x="2120163" y="424611"/>
                  </a:lnTo>
                  <a:lnTo>
                    <a:pt x="2101621" y="396227"/>
                  </a:lnTo>
                  <a:lnTo>
                    <a:pt x="2094903" y="360908"/>
                  </a:lnTo>
                  <a:lnTo>
                    <a:pt x="2101621" y="325475"/>
                  </a:lnTo>
                  <a:lnTo>
                    <a:pt x="2120163" y="297091"/>
                  </a:lnTo>
                  <a:lnTo>
                    <a:pt x="2148078" y="278218"/>
                  </a:lnTo>
                  <a:lnTo>
                    <a:pt x="2182901" y="271360"/>
                  </a:lnTo>
                  <a:lnTo>
                    <a:pt x="2219299" y="278218"/>
                  </a:lnTo>
                  <a:lnTo>
                    <a:pt x="2247023" y="297091"/>
                  </a:lnTo>
                  <a:lnTo>
                    <a:pt x="2264676" y="325475"/>
                  </a:lnTo>
                  <a:lnTo>
                    <a:pt x="2270874" y="360908"/>
                  </a:lnTo>
                  <a:lnTo>
                    <a:pt x="2270874" y="863"/>
                  </a:lnTo>
                  <a:lnTo>
                    <a:pt x="2267153" y="5232"/>
                  </a:lnTo>
                  <a:lnTo>
                    <a:pt x="2267153" y="228104"/>
                  </a:lnTo>
                  <a:lnTo>
                    <a:pt x="2246604" y="209664"/>
                  </a:lnTo>
                  <a:lnTo>
                    <a:pt x="2222004" y="195300"/>
                  </a:lnTo>
                  <a:lnTo>
                    <a:pt x="2193506" y="185953"/>
                  </a:lnTo>
                  <a:lnTo>
                    <a:pt x="2161235" y="182626"/>
                  </a:lnTo>
                  <a:lnTo>
                    <a:pt x="2116150" y="188785"/>
                  </a:lnTo>
                  <a:lnTo>
                    <a:pt x="2076424" y="206298"/>
                  </a:lnTo>
                  <a:lnTo>
                    <a:pt x="2043341" y="233705"/>
                  </a:lnTo>
                  <a:lnTo>
                    <a:pt x="2018144" y="269570"/>
                  </a:lnTo>
                  <a:lnTo>
                    <a:pt x="2002091" y="312432"/>
                  </a:lnTo>
                  <a:lnTo>
                    <a:pt x="1996478" y="360908"/>
                  </a:lnTo>
                  <a:lnTo>
                    <a:pt x="2002320" y="409270"/>
                  </a:lnTo>
                  <a:lnTo>
                    <a:pt x="2018919" y="452132"/>
                  </a:lnTo>
                  <a:lnTo>
                    <a:pt x="2044827" y="487997"/>
                  </a:lnTo>
                  <a:lnTo>
                    <a:pt x="2078634" y="515404"/>
                  </a:lnTo>
                  <a:lnTo>
                    <a:pt x="2118906" y="532917"/>
                  </a:lnTo>
                  <a:lnTo>
                    <a:pt x="2164219" y="539076"/>
                  </a:lnTo>
                  <a:lnTo>
                    <a:pt x="2200452" y="535228"/>
                  </a:lnTo>
                  <a:lnTo>
                    <a:pt x="2231999" y="524535"/>
                  </a:lnTo>
                  <a:lnTo>
                    <a:pt x="2258923" y="508254"/>
                  </a:lnTo>
                  <a:lnTo>
                    <a:pt x="2281275" y="487641"/>
                  </a:lnTo>
                  <a:lnTo>
                    <a:pt x="2283523" y="518934"/>
                  </a:lnTo>
                  <a:lnTo>
                    <a:pt x="2284247" y="527151"/>
                  </a:lnTo>
                  <a:lnTo>
                    <a:pt x="2284311" y="527875"/>
                  </a:lnTo>
                  <a:lnTo>
                    <a:pt x="2289543" y="532333"/>
                  </a:lnTo>
                  <a:lnTo>
                    <a:pt x="2358885" y="532333"/>
                  </a:lnTo>
                  <a:lnTo>
                    <a:pt x="2364117" y="527151"/>
                  </a:lnTo>
                  <a:lnTo>
                    <a:pt x="2364117" y="487641"/>
                  </a:lnTo>
                  <a:lnTo>
                    <a:pt x="2364117" y="450329"/>
                  </a:lnTo>
                  <a:lnTo>
                    <a:pt x="2364117" y="271360"/>
                  </a:lnTo>
                  <a:lnTo>
                    <a:pt x="2364117" y="228104"/>
                  </a:lnTo>
                  <a:close/>
                </a:path>
                <a:path extrusionOk="0" h="539750" w="2780029">
                  <a:moveTo>
                    <a:pt x="2779636" y="194652"/>
                  </a:moveTo>
                  <a:lnTo>
                    <a:pt x="2774315" y="189420"/>
                  </a:lnTo>
                  <a:lnTo>
                    <a:pt x="2693886" y="189420"/>
                  </a:lnTo>
                  <a:lnTo>
                    <a:pt x="2688640" y="193878"/>
                  </a:lnTo>
                  <a:lnTo>
                    <a:pt x="2687917" y="202095"/>
                  </a:lnTo>
                  <a:lnTo>
                    <a:pt x="2685656" y="222973"/>
                  </a:lnTo>
                  <a:lnTo>
                    <a:pt x="2685656" y="360591"/>
                  </a:lnTo>
                  <a:lnTo>
                    <a:pt x="2679725" y="396582"/>
                  </a:lnTo>
                  <a:lnTo>
                    <a:pt x="2662047" y="424929"/>
                  </a:lnTo>
                  <a:lnTo>
                    <a:pt x="2634170" y="443636"/>
                  </a:lnTo>
                  <a:lnTo>
                    <a:pt x="2597696" y="450392"/>
                  </a:lnTo>
                  <a:lnTo>
                    <a:pt x="2562898" y="443636"/>
                  </a:lnTo>
                  <a:lnTo>
                    <a:pt x="2534996" y="424929"/>
                  </a:lnTo>
                  <a:lnTo>
                    <a:pt x="2516467" y="396582"/>
                  </a:lnTo>
                  <a:lnTo>
                    <a:pt x="2509736" y="360908"/>
                  </a:lnTo>
                  <a:lnTo>
                    <a:pt x="2516454" y="325221"/>
                  </a:lnTo>
                  <a:lnTo>
                    <a:pt x="2562872" y="278168"/>
                  </a:lnTo>
                  <a:lnTo>
                    <a:pt x="2634691" y="278168"/>
                  </a:lnTo>
                  <a:lnTo>
                    <a:pt x="2634272" y="278168"/>
                  </a:lnTo>
                  <a:lnTo>
                    <a:pt x="2661856" y="296595"/>
                  </a:lnTo>
                  <a:lnTo>
                    <a:pt x="2679522" y="324916"/>
                  </a:lnTo>
                  <a:lnTo>
                    <a:pt x="2685656" y="360591"/>
                  </a:lnTo>
                  <a:lnTo>
                    <a:pt x="2685656" y="222973"/>
                  </a:lnTo>
                  <a:lnTo>
                    <a:pt x="2664256" y="206603"/>
                  </a:lnTo>
                  <a:lnTo>
                    <a:pt x="2639237" y="193878"/>
                  </a:lnTo>
                  <a:lnTo>
                    <a:pt x="2610574" y="185623"/>
                  </a:lnTo>
                  <a:lnTo>
                    <a:pt x="2578277" y="182676"/>
                  </a:lnTo>
                  <a:lnTo>
                    <a:pt x="2533027" y="188836"/>
                  </a:lnTo>
                  <a:lnTo>
                    <a:pt x="2492883" y="206349"/>
                  </a:lnTo>
                  <a:lnTo>
                    <a:pt x="2459253" y="233756"/>
                  </a:lnTo>
                  <a:lnTo>
                    <a:pt x="2433523" y="269621"/>
                  </a:lnTo>
                  <a:lnTo>
                    <a:pt x="2417051" y="312483"/>
                  </a:lnTo>
                  <a:lnTo>
                    <a:pt x="2411298" y="360591"/>
                  </a:lnTo>
                  <a:lnTo>
                    <a:pt x="2411260" y="360908"/>
                  </a:lnTo>
                  <a:lnTo>
                    <a:pt x="2416886" y="409321"/>
                  </a:lnTo>
                  <a:lnTo>
                    <a:pt x="2432939" y="452183"/>
                  </a:lnTo>
                  <a:lnTo>
                    <a:pt x="2458135" y="488048"/>
                  </a:lnTo>
                  <a:lnTo>
                    <a:pt x="2491219" y="515454"/>
                  </a:lnTo>
                  <a:lnTo>
                    <a:pt x="2530945" y="532968"/>
                  </a:lnTo>
                  <a:lnTo>
                    <a:pt x="2576030" y="539127"/>
                  </a:lnTo>
                  <a:lnTo>
                    <a:pt x="2611577" y="535152"/>
                  </a:lnTo>
                  <a:lnTo>
                    <a:pt x="2642222" y="524103"/>
                  </a:lnTo>
                  <a:lnTo>
                    <a:pt x="2668117" y="507339"/>
                  </a:lnTo>
                  <a:lnTo>
                    <a:pt x="2689377" y="486181"/>
                  </a:lnTo>
                  <a:lnTo>
                    <a:pt x="2691625" y="518985"/>
                  </a:lnTo>
                  <a:lnTo>
                    <a:pt x="2692298" y="527202"/>
                  </a:lnTo>
                  <a:lnTo>
                    <a:pt x="2692362" y="527939"/>
                  </a:lnTo>
                  <a:lnTo>
                    <a:pt x="2697594" y="532384"/>
                  </a:lnTo>
                  <a:lnTo>
                    <a:pt x="2774416" y="532384"/>
                  </a:lnTo>
                  <a:lnTo>
                    <a:pt x="2779636" y="527202"/>
                  </a:lnTo>
                  <a:lnTo>
                    <a:pt x="2779636" y="486181"/>
                  </a:lnTo>
                  <a:lnTo>
                    <a:pt x="2779636" y="450392"/>
                  </a:lnTo>
                  <a:lnTo>
                    <a:pt x="2779636" y="271424"/>
                  </a:lnTo>
                  <a:lnTo>
                    <a:pt x="2779636" y="222973"/>
                  </a:lnTo>
                  <a:lnTo>
                    <a:pt x="2779636" y="19465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02" name="Google Shape;202;g3b6eb61dcbe_1_10"/>
            <p:cNvPicPr preferRelativeResize="0"/>
            <p:nvPr/>
          </p:nvPicPr>
          <p:blipFill rotWithShape="1">
            <a:blip r:embed="rId5">
              <a:alphaModFix/>
            </a:blip>
            <a:srcRect b="0" l="0" r="0" t="0"/>
            <a:stretch/>
          </p:blipFill>
          <p:spPr>
            <a:xfrm>
              <a:off x="3812219" y="1769485"/>
              <a:ext cx="126006" cy="126006"/>
            </a:xfrm>
            <a:prstGeom prst="rect">
              <a:avLst/>
            </a:prstGeom>
            <a:noFill/>
            <a:ln>
              <a:noFill/>
            </a:ln>
          </p:spPr>
        </p:pic>
        <p:pic>
          <p:nvPicPr>
            <p:cNvPr id="203" name="Google Shape;203;g3b6eb61dcbe_1_10"/>
            <p:cNvPicPr preferRelativeResize="0"/>
            <p:nvPr/>
          </p:nvPicPr>
          <p:blipFill rotWithShape="1">
            <a:blip r:embed="rId6">
              <a:alphaModFix/>
            </a:blip>
            <a:srcRect b="0" l="0" r="0" t="0"/>
            <a:stretch/>
          </p:blipFill>
          <p:spPr>
            <a:xfrm>
              <a:off x="1631363" y="2024020"/>
              <a:ext cx="198486" cy="149327"/>
            </a:xfrm>
            <a:prstGeom prst="rect">
              <a:avLst/>
            </a:prstGeom>
            <a:noFill/>
            <a:ln>
              <a:noFill/>
            </a:ln>
          </p:spPr>
        </p:pic>
        <p:sp>
          <p:nvSpPr>
            <p:cNvPr id="204" name="Google Shape;204;g3b6eb61dcbe_1_10"/>
            <p:cNvSpPr/>
            <p:nvPr/>
          </p:nvSpPr>
          <p:spPr>
            <a:xfrm>
              <a:off x="1895017" y="2021807"/>
              <a:ext cx="791844" cy="151764"/>
            </a:xfrm>
            <a:custGeom>
              <a:rect b="b" l="l" r="r" t="t"/>
              <a:pathLst>
                <a:path extrusionOk="0" h="151764" w="791844">
                  <a:moveTo>
                    <a:pt x="90551" y="96202"/>
                  </a:moveTo>
                  <a:lnTo>
                    <a:pt x="87503" y="77787"/>
                  </a:lnTo>
                  <a:lnTo>
                    <a:pt x="78917" y="63639"/>
                  </a:lnTo>
                  <a:lnTo>
                    <a:pt x="65608" y="54559"/>
                  </a:lnTo>
                  <a:lnTo>
                    <a:pt x="48412" y="51346"/>
                  </a:lnTo>
                  <a:lnTo>
                    <a:pt x="36918" y="52781"/>
                  </a:lnTo>
                  <a:lnTo>
                    <a:pt x="27355" y="56667"/>
                  </a:lnTo>
                  <a:lnTo>
                    <a:pt x="19824" y="62407"/>
                  </a:lnTo>
                  <a:lnTo>
                    <a:pt x="14452" y="69380"/>
                  </a:lnTo>
                  <a:lnTo>
                    <a:pt x="14452" y="1257"/>
                  </a:lnTo>
                  <a:lnTo>
                    <a:pt x="13195" y="0"/>
                  </a:lnTo>
                  <a:lnTo>
                    <a:pt x="1257" y="0"/>
                  </a:lnTo>
                  <a:lnTo>
                    <a:pt x="0" y="1257"/>
                  </a:lnTo>
                  <a:lnTo>
                    <a:pt x="0" y="148399"/>
                  </a:lnTo>
                  <a:lnTo>
                    <a:pt x="1257" y="149656"/>
                  </a:lnTo>
                  <a:lnTo>
                    <a:pt x="13614" y="149656"/>
                  </a:lnTo>
                  <a:lnTo>
                    <a:pt x="14871" y="148399"/>
                  </a:lnTo>
                  <a:lnTo>
                    <a:pt x="14871" y="95161"/>
                  </a:lnTo>
                  <a:lnTo>
                    <a:pt x="16929" y="84696"/>
                  </a:lnTo>
                  <a:lnTo>
                    <a:pt x="22758" y="74955"/>
                  </a:lnTo>
                  <a:lnTo>
                    <a:pt x="32410" y="67767"/>
                  </a:lnTo>
                  <a:lnTo>
                    <a:pt x="45897" y="64973"/>
                  </a:lnTo>
                  <a:lnTo>
                    <a:pt x="58077" y="67259"/>
                  </a:lnTo>
                  <a:lnTo>
                    <a:pt x="67462" y="73990"/>
                  </a:lnTo>
                  <a:lnTo>
                    <a:pt x="73520" y="84493"/>
                  </a:lnTo>
                  <a:lnTo>
                    <a:pt x="75666" y="98107"/>
                  </a:lnTo>
                  <a:lnTo>
                    <a:pt x="75666" y="148399"/>
                  </a:lnTo>
                  <a:lnTo>
                    <a:pt x="76923" y="149656"/>
                  </a:lnTo>
                  <a:lnTo>
                    <a:pt x="89293" y="149656"/>
                  </a:lnTo>
                  <a:lnTo>
                    <a:pt x="90551" y="148399"/>
                  </a:lnTo>
                  <a:lnTo>
                    <a:pt x="90551" y="96202"/>
                  </a:lnTo>
                  <a:close/>
                </a:path>
                <a:path extrusionOk="0" h="151764" w="791844">
                  <a:moveTo>
                    <a:pt x="206451" y="54495"/>
                  </a:moveTo>
                  <a:lnTo>
                    <a:pt x="205193" y="53238"/>
                  </a:lnTo>
                  <a:lnTo>
                    <a:pt x="194716" y="53238"/>
                  </a:lnTo>
                  <a:lnTo>
                    <a:pt x="193459" y="54495"/>
                  </a:lnTo>
                  <a:lnTo>
                    <a:pt x="193433" y="56946"/>
                  </a:lnTo>
                  <a:lnTo>
                    <a:pt x="193255" y="63017"/>
                  </a:lnTo>
                  <a:lnTo>
                    <a:pt x="193205" y="64973"/>
                  </a:lnTo>
                  <a:lnTo>
                    <a:pt x="193116" y="67729"/>
                  </a:lnTo>
                  <a:lnTo>
                    <a:pt x="193040" y="70421"/>
                  </a:lnTo>
                  <a:lnTo>
                    <a:pt x="192201" y="69430"/>
                  </a:lnTo>
                  <a:lnTo>
                    <a:pt x="192201" y="101447"/>
                  </a:lnTo>
                  <a:lnTo>
                    <a:pt x="189687" y="116078"/>
                  </a:lnTo>
                  <a:lnTo>
                    <a:pt x="182587" y="127622"/>
                  </a:lnTo>
                  <a:lnTo>
                    <a:pt x="171602" y="135191"/>
                  </a:lnTo>
                  <a:lnTo>
                    <a:pt x="157403" y="137909"/>
                  </a:lnTo>
                  <a:lnTo>
                    <a:pt x="144221" y="135191"/>
                  </a:lnTo>
                  <a:lnTo>
                    <a:pt x="123024" y="101447"/>
                  </a:lnTo>
                  <a:lnTo>
                    <a:pt x="125742" y="86906"/>
                  </a:lnTo>
                  <a:lnTo>
                    <a:pt x="133146" y="75349"/>
                  </a:lnTo>
                  <a:lnTo>
                    <a:pt x="144068" y="67729"/>
                  </a:lnTo>
                  <a:lnTo>
                    <a:pt x="157403" y="64973"/>
                  </a:lnTo>
                  <a:lnTo>
                    <a:pt x="171602" y="67729"/>
                  </a:lnTo>
                  <a:lnTo>
                    <a:pt x="182587" y="75349"/>
                  </a:lnTo>
                  <a:lnTo>
                    <a:pt x="189687" y="86906"/>
                  </a:lnTo>
                  <a:lnTo>
                    <a:pt x="192201" y="101447"/>
                  </a:lnTo>
                  <a:lnTo>
                    <a:pt x="192201" y="69430"/>
                  </a:lnTo>
                  <a:lnTo>
                    <a:pt x="154470" y="51333"/>
                  </a:lnTo>
                  <a:lnTo>
                    <a:pt x="136182" y="55130"/>
                  </a:lnTo>
                  <a:lnTo>
                    <a:pt x="121488" y="65620"/>
                  </a:lnTo>
                  <a:lnTo>
                    <a:pt x="111709" y="81495"/>
                  </a:lnTo>
                  <a:lnTo>
                    <a:pt x="108153" y="101447"/>
                  </a:lnTo>
                  <a:lnTo>
                    <a:pt x="111772" y="121386"/>
                  </a:lnTo>
                  <a:lnTo>
                    <a:pt x="121691" y="137261"/>
                  </a:lnTo>
                  <a:lnTo>
                    <a:pt x="136537" y="147751"/>
                  </a:lnTo>
                  <a:lnTo>
                    <a:pt x="154889" y="151549"/>
                  </a:lnTo>
                  <a:lnTo>
                    <a:pt x="167424" y="150088"/>
                  </a:lnTo>
                  <a:lnTo>
                    <a:pt x="177965" y="146062"/>
                  </a:lnTo>
                  <a:lnTo>
                    <a:pt x="186512" y="139954"/>
                  </a:lnTo>
                  <a:lnTo>
                    <a:pt x="188252" y="137909"/>
                  </a:lnTo>
                  <a:lnTo>
                    <a:pt x="193040" y="132257"/>
                  </a:lnTo>
                  <a:lnTo>
                    <a:pt x="193446" y="146062"/>
                  </a:lnTo>
                  <a:lnTo>
                    <a:pt x="193459" y="148399"/>
                  </a:lnTo>
                  <a:lnTo>
                    <a:pt x="194716" y="149644"/>
                  </a:lnTo>
                  <a:lnTo>
                    <a:pt x="205193" y="149644"/>
                  </a:lnTo>
                  <a:lnTo>
                    <a:pt x="206451" y="148399"/>
                  </a:lnTo>
                  <a:lnTo>
                    <a:pt x="206451" y="132257"/>
                  </a:lnTo>
                  <a:lnTo>
                    <a:pt x="206451" y="70421"/>
                  </a:lnTo>
                  <a:lnTo>
                    <a:pt x="206451" y="54495"/>
                  </a:lnTo>
                  <a:close/>
                </a:path>
                <a:path extrusionOk="0" h="151764" w="791844">
                  <a:moveTo>
                    <a:pt x="309384" y="62458"/>
                  </a:moveTo>
                  <a:lnTo>
                    <a:pt x="277114" y="51333"/>
                  </a:lnTo>
                  <a:lnTo>
                    <a:pt x="256730" y="55194"/>
                  </a:lnTo>
                  <a:lnTo>
                    <a:pt x="240296" y="65811"/>
                  </a:lnTo>
                  <a:lnTo>
                    <a:pt x="229336" y="81762"/>
                  </a:lnTo>
                  <a:lnTo>
                    <a:pt x="225336" y="101650"/>
                  </a:lnTo>
                  <a:lnTo>
                    <a:pt x="229044" y="121386"/>
                  </a:lnTo>
                  <a:lnTo>
                    <a:pt x="239509" y="137210"/>
                  </a:lnTo>
                  <a:lnTo>
                    <a:pt x="255841" y="147726"/>
                  </a:lnTo>
                  <a:lnTo>
                    <a:pt x="277114" y="151549"/>
                  </a:lnTo>
                  <a:lnTo>
                    <a:pt x="287274" y="150863"/>
                  </a:lnTo>
                  <a:lnTo>
                    <a:pt x="294513" y="135610"/>
                  </a:lnTo>
                  <a:lnTo>
                    <a:pt x="287794" y="137909"/>
                  </a:lnTo>
                  <a:lnTo>
                    <a:pt x="277317" y="137909"/>
                  </a:lnTo>
                  <a:lnTo>
                    <a:pt x="262445" y="135166"/>
                  </a:lnTo>
                  <a:lnTo>
                    <a:pt x="250774" y="127558"/>
                  </a:lnTo>
                  <a:lnTo>
                    <a:pt x="243154" y="116078"/>
                  </a:lnTo>
                  <a:lnTo>
                    <a:pt x="240423" y="101650"/>
                  </a:lnTo>
                  <a:lnTo>
                    <a:pt x="243205" y="86982"/>
                  </a:lnTo>
                  <a:lnTo>
                    <a:pt x="251015" y="75374"/>
                  </a:lnTo>
                  <a:lnTo>
                    <a:pt x="263067" y="67729"/>
                  </a:lnTo>
                  <a:lnTo>
                    <a:pt x="278574" y="64973"/>
                  </a:lnTo>
                  <a:lnTo>
                    <a:pt x="287591" y="64973"/>
                  </a:lnTo>
                  <a:lnTo>
                    <a:pt x="294716" y="67271"/>
                  </a:lnTo>
                  <a:lnTo>
                    <a:pt x="302056" y="71678"/>
                  </a:lnTo>
                  <a:lnTo>
                    <a:pt x="303530" y="71475"/>
                  </a:lnTo>
                  <a:lnTo>
                    <a:pt x="309384" y="62458"/>
                  </a:lnTo>
                  <a:close/>
                </a:path>
                <a:path extrusionOk="0" h="151764" w="791844">
                  <a:moveTo>
                    <a:pt x="411048" y="99568"/>
                  </a:moveTo>
                  <a:lnTo>
                    <a:pt x="396786" y="63487"/>
                  </a:lnTo>
                  <a:lnTo>
                    <a:pt x="396786" y="93484"/>
                  </a:lnTo>
                  <a:lnTo>
                    <a:pt x="396786" y="93903"/>
                  </a:lnTo>
                  <a:lnTo>
                    <a:pt x="332447" y="93903"/>
                  </a:lnTo>
                  <a:lnTo>
                    <a:pt x="336486" y="81737"/>
                  </a:lnTo>
                  <a:lnTo>
                    <a:pt x="343865" y="72339"/>
                  </a:lnTo>
                  <a:lnTo>
                    <a:pt x="354076" y="66281"/>
                  </a:lnTo>
                  <a:lnTo>
                    <a:pt x="366610" y="64135"/>
                  </a:lnTo>
                  <a:lnTo>
                    <a:pt x="378282" y="66281"/>
                  </a:lnTo>
                  <a:lnTo>
                    <a:pt x="378028" y="66281"/>
                  </a:lnTo>
                  <a:lnTo>
                    <a:pt x="387197" y="72136"/>
                  </a:lnTo>
                  <a:lnTo>
                    <a:pt x="393725" y="81381"/>
                  </a:lnTo>
                  <a:lnTo>
                    <a:pt x="396786" y="93484"/>
                  </a:lnTo>
                  <a:lnTo>
                    <a:pt x="396786" y="63487"/>
                  </a:lnTo>
                  <a:lnTo>
                    <a:pt x="384340" y="54838"/>
                  </a:lnTo>
                  <a:lnTo>
                    <a:pt x="366191" y="51346"/>
                  </a:lnTo>
                  <a:lnTo>
                    <a:pt x="346392" y="55194"/>
                  </a:lnTo>
                  <a:lnTo>
                    <a:pt x="331038" y="65786"/>
                  </a:lnTo>
                  <a:lnTo>
                    <a:pt x="321284" y="81381"/>
                  </a:lnTo>
                  <a:lnTo>
                    <a:pt x="321094" y="81737"/>
                  </a:lnTo>
                  <a:lnTo>
                    <a:pt x="317563" y="101447"/>
                  </a:lnTo>
                  <a:lnTo>
                    <a:pt x="321373" y="121475"/>
                  </a:lnTo>
                  <a:lnTo>
                    <a:pt x="331978" y="137350"/>
                  </a:lnTo>
                  <a:lnTo>
                    <a:pt x="348157" y="147789"/>
                  </a:lnTo>
                  <a:lnTo>
                    <a:pt x="368706" y="151549"/>
                  </a:lnTo>
                  <a:lnTo>
                    <a:pt x="380187" y="150634"/>
                  </a:lnTo>
                  <a:lnTo>
                    <a:pt x="405295" y="138760"/>
                  </a:lnTo>
                  <a:lnTo>
                    <a:pt x="405384" y="138137"/>
                  </a:lnTo>
                  <a:lnTo>
                    <a:pt x="400786" y="130797"/>
                  </a:lnTo>
                  <a:lnTo>
                    <a:pt x="399732" y="128905"/>
                  </a:lnTo>
                  <a:lnTo>
                    <a:pt x="398272" y="128905"/>
                  </a:lnTo>
                  <a:lnTo>
                    <a:pt x="396595" y="130162"/>
                  </a:lnTo>
                  <a:lnTo>
                    <a:pt x="391515" y="133362"/>
                  </a:lnTo>
                  <a:lnTo>
                    <a:pt x="385584" y="136105"/>
                  </a:lnTo>
                  <a:lnTo>
                    <a:pt x="378193" y="138137"/>
                  </a:lnTo>
                  <a:lnTo>
                    <a:pt x="377431" y="138137"/>
                  </a:lnTo>
                  <a:lnTo>
                    <a:pt x="370179" y="138760"/>
                  </a:lnTo>
                  <a:lnTo>
                    <a:pt x="355752" y="136359"/>
                  </a:lnTo>
                  <a:lnTo>
                    <a:pt x="344106" y="129641"/>
                  </a:lnTo>
                  <a:lnTo>
                    <a:pt x="335953" y="119303"/>
                  </a:lnTo>
                  <a:lnTo>
                    <a:pt x="332028" y="106057"/>
                  </a:lnTo>
                  <a:lnTo>
                    <a:pt x="409587" y="106057"/>
                  </a:lnTo>
                  <a:lnTo>
                    <a:pt x="411048" y="105016"/>
                  </a:lnTo>
                  <a:lnTo>
                    <a:pt x="411048" y="99568"/>
                  </a:lnTo>
                  <a:close/>
                </a:path>
                <a:path extrusionOk="0" h="151764" w="791844">
                  <a:moveTo>
                    <a:pt x="586486" y="95999"/>
                  </a:moveTo>
                  <a:lnTo>
                    <a:pt x="583615" y="77698"/>
                  </a:lnTo>
                  <a:lnTo>
                    <a:pt x="575437" y="63614"/>
                  </a:lnTo>
                  <a:lnTo>
                    <a:pt x="562610" y="54559"/>
                  </a:lnTo>
                  <a:lnTo>
                    <a:pt x="545820" y="51346"/>
                  </a:lnTo>
                  <a:lnTo>
                    <a:pt x="533971" y="53200"/>
                  </a:lnTo>
                  <a:lnTo>
                    <a:pt x="524052" y="58166"/>
                  </a:lnTo>
                  <a:lnTo>
                    <a:pt x="516382" y="65316"/>
                  </a:lnTo>
                  <a:lnTo>
                    <a:pt x="511238" y="73774"/>
                  </a:lnTo>
                  <a:lnTo>
                    <a:pt x="505498" y="64439"/>
                  </a:lnTo>
                  <a:lnTo>
                    <a:pt x="497484" y="57378"/>
                  </a:lnTo>
                  <a:lnTo>
                    <a:pt x="487400" y="52908"/>
                  </a:lnTo>
                  <a:lnTo>
                    <a:pt x="475399" y="51346"/>
                  </a:lnTo>
                  <a:lnTo>
                    <a:pt x="464413" y="52933"/>
                  </a:lnTo>
                  <a:lnTo>
                    <a:pt x="454964" y="57226"/>
                  </a:lnTo>
                  <a:lnTo>
                    <a:pt x="447395" y="63550"/>
                  </a:lnTo>
                  <a:lnTo>
                    <a:pt x="442061" y="71259"/>
                  </a:lnTo>
                  <a:lnTo>
                    <a:pt x="441642" y="54495"/>
                  </a:lnTo>
                  <a:lnTo>
                    <a:pt x="440182" y="53251"/>
                  </a:lnTo>
                  <a:lnTo>
                    <a:pt x="430542" y="53251"/>
                  </a:lnTo>
                  <a:lnTo>
                    <a:pt x="429285" y="54495"/>
                  </a:lnTo>
                  <a:lnTo>
                    <a:pt x="429285" y="148399"/>
                  </a:lnTo>
                  <a:lnTo>
                    <a:pt x="430542" y="149656"/>
                  </a:lnTo>
                  <a:lnTo>
                    <a:pt x="442899" y="149656"/>
                  </a:lnTo>
                  <a:lnTo>
                    <a:pt x="444169" y="148399"/>
                  </a:lnTo>
                  <a:lnTo>
                    <a:pt x="444385" y="92443"/>
                  </a:lnTo>
                  <a:lnTo>
                    <a:pt x="446925" y="82575"/>
                  </a:lnTo>
                  <a:lnTo>
                    <a:pt x="452602" y="73748"/>
                  </a:lnTo>
                  <a:lnTo>
                    <a:pt x="461352" y="67411"/>
                  </a:lnTo>
                  <a:lnTo>
                    <a:pt x="473087" y="64973"/>
                  </a:lnTo>
                  <a:lnTo>
                    <a:pt x="484632" y="67221"/>
                  </a:lnTo>
                  <a:lnTo>
                    <a:pt x="493268" y="73888"/>
                  </a:lnTo>
                  <a:lnTo>
                    <a:pt x="498678" y="84315"/>
                  </a:lnTo>
                  <a:lnTo>
                    <a:pt x="500545" y="97891"/>
                  </a:lnTo>
                  <a:lnTo>
                    <a:pt x="500545" y="148399"/>
                  </a:lnTo>
                  <a:lnTo>
                    <a:pt x="501815" y="149656"/>
                  </a:lnTo>
                  <a:lnTo>
                    <a:pt x="514184" y="149656"/>
                  </a:lnTo>
                  <a:lnTo>
                    <a:pt x="515442" y="148399"/>
                  </a:lnTo>
                  <a:lnTo>
                    <a:pt x="515442" y="96837"/>
                  </a:lnTo>
                  <a:lnTo>
                    <a:pt x="517474" y="84607"/>
                  </a:lnTo>
                  <a:lnTo>
                    <a:pt x="523290" y="74460"/>
                  </a:lnTo>
                  <a:lnTo>
                    <a:pt x="532409" y="67538"/>
                  </a:lnTo>
                  <a:lnTo>
                    <a:pt x="544360" y="64973"/>
                  </a:lnTo>
                  <a:lnTo>
                    <a:pt x="555866" y="67310"/>
                  </a:lnTo>
                  <a:lnTo>
                    <a:pt x="564426" y="73964"/>
                  </a:lnTo>
                  <a:lnTo>
                    <a:pt x="569772" y="84340"/>
                  </a:lnTo>
                  <a:lnTo>
                    <a:pt x="571614" y="97891"/>
                  </a:lnTo>
                  <a:lnTo>
                    <a:pt x="571614" y="148399"/>
                  </a:lnTo>
                  <a:lnTo>
                    <a:pt x="572871" y="149656"/>
                  </a:lnTo>
                  <a:lnTo>
                    <a:pt x="585241" y="149656"/>
                  </a:lnTo>
                  <a:lnTo>
                    <a:pt x="586486" y="148399"/>
                  </a:lnTo>
                  <a:lnTo>
                    <a:pt x="586486" y="95999"/>
                  </a:lnTo>
                  <a:close/>
                </a:path>
                <a:path extrusionOk="0" h="151764" w="791844">
                  <a:moveTo>
                    <a:pt x="704494" y="101650"/>
                  </a:moveTo>
                  <a:lnTo>
                    <a:pt x="700493" y="81711"/>
                  </a:lnTo>
                  <a:lnTo>
                    <a:pt x="689622" y="65836"/>
                  </a:lnTo>
                  <a:lnTo>
                    <a:pt x="689394" y="65684"/>
                  </a:lnTo>
                  <a:lnTo>
                    <a:pt x="689394" y="101650"/>
                  </a:lnTo>
                  <a:lnTo>
                    <a:pt x="686574" y="115989"/>
                  </a:lnTo>
                  <a:lnTo>
                    <a:pt x="678942" y="127482"/>
                  </a:lnTo>
                  <a:lnTo>
                    <a:pt x="667727" y="135140"/>
                  </a:lnTo>
                  <a:lnTo>
                    <a:pt x="654177" y="137909"/>
                  </a:lnTo>
                  <a:lnTo>
                    <a:pt x="640626" y="135140"/>
                  </a:lnTo>
                  <a:lnTo>
                    <a:pt x="629424" y="127482"/>
                  </a:lnTo>
                  <a:lnTo>
                    <a:pt x="621779" y="115989"/>
                  </a:lnTo>
                  <a:lnTo>
                    <a:pt x="618959" y="101650"/>
                  </a:lnTo>
                  <a:lnTo>
                    <a:pt x="621779" y="87198"/>
                  </a:lnTo>
                  <a:lnTo>
                    <a:pt x="629424" y="75628"/>
                  </a:lnTo>
                  <a:lnTo>
                    <a:pt x="640626" y="67957"/>
                  </a:lnTo>
                  <a:lnTo>
                    <a:pt x="654177" y="65176"/>
                  </a:lnTo>
                  <a:lnTo>
                    <a:pt x="667727" y="67957"/>
                  </a:lnTo>
                  <a:lnTo>
                    <a:pt x="678942" y="75628"/>
                  </a:lnTo>
                  <a:lnTo>
                    <a:pt x="686574" y="87198"/>
                  </a:lnTo>
                  <a:lnTo>
                    <a:pt x="689394" y="101650"/>
                  </a:lnTo>
                  <a:lnTo>
                    <a:pt x="689394" y="65684"/>
                  </a:lnTo>
                  <a:lnTo>
                    <a:pt x="688632" y="65176"/>
                  </a:lnTo>
                  <a:lnTo>
                    <a:pt x="673620" y="55333"/>
                  </a:lnTo>
                  <a:lnTo>
                    <a:pt x="654177" y="51549"/>
                  </a:lnTo>
                  <a:lnTo>
                    <a:pt x="634644" y="55333"/>
                  </a:lnTo>
                  <a:lnTo>
                    <a:pt x="618655" y="65836"/>
                  </a:lnTo>
                  <a:lnTo>
                    <a:pt x="607847" y="81711"/>
                  </a:lnTo>
                  <a:lnTo>
                    <a:pt x="603872" y="101650"/>
                  </a:lnTo>
                  <a:lnTo>
                    <a:pt x="607847" y="121475"/>
                  </a:lnTo>
                  <a:lnTo>
                    <a:pt x="618655" y="137287"/>
                  </a:lnTo>
                  <a:lnTo>
                    <a:pt x="634644" y="147751"/>
                  </a:lnTo>
                  <a:lnTo>
                    <a:pt x="654177" y="151549"/>
                  </a:lnTo>
                  <a:lnTo>
                    <a:pt x="673620" y="147751"/>
                  </a:lnTo>
                  <a:lnTo>
                    <a:pt x="688670" y="137909"/>
                  </a:lnTo>
                  <a:lnTo>
                    <a:pt x="689622" y="137287"/>
                  </a:lnTo>
                  <a:lnTo>
                    <a:pt x="700493" y="121475"/>
                  </a:lnTo>
                  <a:lnTo>
                    <a:pt x="704494" y="101650"/>
                  </a:lnTo>
                  <a:close/>
                </a:path>
                <a:path extrusionOk="0" h="151764" w="791844">
                  <a:moveTo>
                    <a:pt x="791248" y="123672"/>
                  </a:moveTo>
                  <a:lnTo>
                    <a:pt x="758774" y="93268"/>
                  </a:lnTo>
                  <a:lnTo>
                    <a:pt x="747331" y="89966"/>
                  </a:lnTo>
                  <a:lnTo>
                    <a:pt x="739736" y="86588"/>
                  </a:lnTo>
                  <a:lnTo>
                    <a:pt x="735533" y="82638"/>
                  </a:lnTo>
                  <a:lnTo>
                    <a:pt x="734237" y="77558"/>
                  </a:lnTo>
                  <a:lnTo>
                    <a:pt x="734237" y="68541"/>
                  </a:lnTo>
                  <a:lnTo>
                    <a:pt x="742835" y="64554"/>
                  </a:lnTo>
                  <a:lnTo>
                    <a:pt x="753529" y="64554"/>
                  </a:lnTo>
                  <a:lnTo>
                    <a:pt x="760920" y="64960"/>
                  </a:lnTo>
                  <a:lnTo>
                    <a:pt x="767410" y="66205"/>
                  </a:lnTo>
                  <a:lnTo>
                    <a:pt x="773506" y="68364"/>
                  </a:lnTo>
                  <a:lnTo>
                    <a:pt x="781608" y="72517"/>
                  </a:lnTo>
                  <a:lnTo>
                    <a:pt x="783082" y="72097"/>
                  </a:lnTo>
                  <a:lnTo>
                    <a:pt x="788733" y="62458"/>
                  </a:lnTo>
                  <a:lnTo>
                    <a:pt x="788314" y="60998"/>
                  </a:lnTo>
                  <a:lnTo>
                    <a:pt x="786638" y="59944"/>
                  </a:lnTo>
                  <a:lnTo>
                    <a:pt x="780478" y="56692"/>
                  </a:lnTo>
                  <a:lnTo>
                    <a:pt x="773226" y="54025"/>
                  </a:lnTo>
                  <a:lnTo>
                    <a:pt x="764705" y="52222"/>
                  </a:lnTo>
                  <a:lnTo>
                    <a:pt x="754773" y="51562"/>
                  </a:lnTo>
                  <a:lnTo>
                    <a:pt x="740346" y="53479"/>
                  </a:lnTo>
                  <a:lnTo>
                    <a:pt x="729234" y="58953"/>
                  </a:lnTo>
                  <a:lnTo>
                    <a:pt x="722096" y="67475"/>
                  </a:lnTo>
                  <a:lnTo>
                    <a:pt x="719569" y="78600"/>
                  </a:lnTo>
                  <a:lnTo>
                    <a:pt x="721893" y="88798"/>
                  </a:lnTo>
                  <a:lnTo>
                    <a:pt x="728611" y="96520"/>
                  </a:lnTo>
                  <a:lnTo>
                    <a:pt x="739279" y="102362"/>
                  </a:lnTo>
                  <a:lnTo>
                    <a:pt x="764730" y="110350"/>
                  </a:lnTo>
                  <a:lnTo>
                    <a:pt x="771817" y="114071"/>
                  </a:lnTo>
                  <a:lnTo>
                    <a:pt x="775512" y="118503"/>
                  </a:lnTo>
                  <a:lnTo>
                    <a:pt x="776579" y="124079"/>
                  </a:lnTo>
                  <a:lnTo>
                    <a:pt x="775055" y="130327"/>
                  </a:lnTo>
                  <a:lnTo>
                    <a:pt x="770712" y="134848"/>
                  </a:lnTo>
                  <a:lnTo>
                    <a:pt x="763841" y="137617"/>
                  </a:lnTo>
                  <a:lnTo>
                    <a:pt x="754773" y="138557"/>
                  </a:lnTo>
                  <a:lnTo>
                    <a:pt x="745794" y="137909"/>
                  </a:lnTo>
                  <a:lnTo>
                    <a:pt x="737958" y="136131"/>
                  </a:lnTo>
                  <a:lnTo>
                    <a:pt x="731139" y="133413"/>
                  </a:lnTo>
                  <a:lnTo>
                    <a:pt x="723341" y="128701"/>
                  </a:lnTo>
                  <a:lnTo>
                    <a:pt x="721868" y="129120"/>
                  </a:lnTo>
                  <a:lnTo>
                    <a:pt x="715797" y="139179"/>
                  </a:lnTo>
                  <a:lnTo>
                    <a:pt x="716000" y="140639"/>
                  </a:lnTo>
                  <a:lnTo>
                    <a:pt x="717892" y="141693"/>
                  </a:lnTo>
                  <a:lnTo>
                    <a:pt x="725957" y="145796"/>
                  </a:lnTo>
                  <a:lnTo>
                    <a:pt x="734606" y="148894"/>
                  </a:lnTo>
                  <a:lnTo>
                    <a:pt x="744118" y="150863"/>
                  </a:lnTo>
                  <a:lnTo>
                    <a:pt x="754773" y="151549"/>
                  </a:lnTo>
                  <a:lnTo>
                    <a:pt x="769493" y="149542"/>
                  </a:lnTo>
                  <a:lnTo>
                    <a:pt x="781037" y="143891"/>
                  </a:lnTo>
                  <a:lnTo>
                    <a:pt x="788555" y="135102"/>
                  </a:lnTo>
                  <a:lnTo>
                    <a:pt x="791248" y="12367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05" name="Google Shape;205;g3b6eb61dcbe_1_10"/>
            <p:cNvPicPr preferRelativeResize="0"/>
            <p:nvPr/>
          </p:nvPicPr>
          <p:blipFill rotWithShape="1">
            <a:blip r:embed="rId7">
              <a:alphaModFix/>
            </a:blip>
            <a:srcRect b="0" l="0" r="0" t="0"/>
            <a:stretch/>
          </p:blipFill>
          <p:spPr>
            <a:xfrm>
              <a:off x="2751455" y="2032273"/>
              <a:ext cx="336178" cy="180057"/>
            </a:xfrm>
            <a:prstGeom prst="rect">
              <a:avLst/>
            </a:prstGeom>
            <a:noFill/>
            <a:ln>
              <a:noFill/>
            </a:ln>
          </p:spPr>
        </p:pic>
        <p:pic>
          <p:nvPicPr>
            <p:cNvPr id="206" name="Google Shape;206;g3b6eb61dcbe_1_10"/>
            <p:cNvPicPr preferRelativeResize="0"/>
            <p:nvPr/>
          </p:nvPicPr>
          <p:blipFill rotWithShape="1">
            <a:blip r:embed="rId8">
              <a:alphaModFix/>
            </a:blip>
            <a:srcRect b="0" l="0" r="0" t="0"/>
            <a:stretch/>
          </p:blipFill>
          <p:spPr>
            <a:xfrm>
              <a:off x="3109434" y="2021791"/>
              <a:ext cx="98300" cy="151555"/>
            </a:xfrm>
            <a:prstGeom prst="rect">
              <a:avLst/>
            </a:prstGeom>
            <a:noFill/>
            <a:ln>
              <a:noFill/>
            </a:ln>
          </p:spPr>
        </p:pic>
        <p:sp>
          <p:nvSpPr>
            <p:cNvPr id="207" name="Google Shape;207;g3b6eb61dcbe_1_10"/>
            <p:cNvSpPr/>
            <p:nvPr/>
          </p:nvSpPr>
          <p:spPr>
            <a:xfrm>
              <a:off x="3227425" y="2022265"/>
              <a:ext cx="15239" cy="148589"/>
            </a:xfrm>
            <a:custGeom>
              <a:rect b="b" l="l" r="r" t="t"/>
              <a:pathLst>
                <a:path extrusionOk="0" h="148589" w="15239">
                  <a:moveTo>
                    <a:pt x="14871" y="1270"/>
                  </a:moveTo>
                  <a:lnTo>
                    <a:pt x="14719" y="1270"/>
                  </a:lnTo>
                  <a:lnTo>
                    <a:pt x="14719" y="0"/>
                  </a:lnTo>
                  <a:lnTo>
                    <a:pt x="165" y="0"/>
                  </a:lnTo>
                  <a:lnTo>
                    <a:pt x="165" y="1270"/>
                  </a:lnTo>
                  <a:lnTo>
                    <a:pt x="0" y="1270"/>
                  </a:lnTo>
                  <a:lnTo>
                    <a:pt x="0" y="146050"/>
                  </a:lnTo>
                  <a:lnTo>
                    <a:pt x="0" y="147320"/>
                  </a:lnTo>
                  <a:lnTo>
                    <a:pt x="12" y="148590"/>
                  </a:lnTo>
                  <a:lnTo>
                    <a:pt x="14859" y="148590"/>
                  </a:lnTo>
                  <a:lnTo>
                    <a:pt x="14859" y="147320"/>
                  </a:lnTo>
                  <a:lnTo>
                    <a:pt x="14871" y="146050"/>
                  </a:lnTo>
                  <a:lnTo>
                    <a:pt x="14871" y="127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08" name="Google Shape;208;g3b6eb61dcbe_1_10"/>
            <p:cNvPicPr preferRelativeResize="0"/>
            <p:nvPr/>
          </p:nvPicPr>
          <p:blipFill rotWithShape="1">
            <a:blip r:embed="rId9">
              <a:alphaModFix/>
            </a:blip>
            <a:srcRect b="0" l="0" r="0" t="0"/>
            <a:stretch/>
          </p:blipFill>
          <p:spPr>
            <a:xfrm>
              <a:off x="3261806" y="2073151"/>
              <a:ext cx="93484" cy="100195"/>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 title="Firefly_Estadisticas dispersas en un fondo oscuro 575484.jpg"/>
          <p:cNvPicPr preferRelativeResize="0"/>
          <p:nvPr/>
        </p:nvPicPr>
        <p:blipFill>
          <a:blip r:embed="rId3">
            <a:alphaModFix/>
          </a:blip>
          <a:stretch>
            <a:fillRect/>
          </a:stretch>
        </p:blipFill>
        <p:spPr>
          <a:xfrm>
            <a:off x="0" y="0"/>
            <a:ext cx="14630400" cy="8229599"/>
          </a:xfrm>
          <a:prstGeom prst="rect">
            <a:avLst/>
          </a:prstGeom>
          <a:noFill/>
          <a:ln>
            <a:noFill/>
          </a:ln>
        </p:spPr>
      </p:pic>
      <p:sp>
        <p:nvSpPr>
          <p:cNvPr id="214" name="Google Shape;214;p3"/>
          <p:cNvSpPr txBox="1"/>
          <p:nvPr/>
        </p:nvSpPr>
        <p:spPr>
          <a:xfrm>
            <a:off x="871656" y="795775"/>
            <a:ext cx="59139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CO" sz="4400">
                <a:solidFill>
                  <a:srgbClr val="FFFFFF"/>
                </a:solidFill>
                <a:latin typeface="Manrope"/>
                <a:ea typeface="Manrope"/>
                <a:cs typeface="Manrope"/>
                <a:sym typeface="Manrope"/>
              </a:rPr>
              <a:t>El dato como señal, </a:t>
            </a:r>
            <a:endParaRPr b="1" sz="4400">
              <a:solidFill>
                <a:srgbClr val="FFFFFF"/>
              </a:solidFill>
              <a:latin typeface="Manrope"/>
              <a:ea typeface="Manrope"/>
              <a:cs typeface="Manrope"/>
              <a:sym typeface="Manrope"/>
            </a:endParaRPr>
          </a:p>
          <a:p>
            <a:pPr indent="0" lvl="0" marL="0" rtl="0" algn="l">
              <a:spcBef>
                <a:spcPts val="0"/>
              </a:spcBef>
              <a:spcAft>
                <a:spcPts val="0"/>
              </a:spcAft>
              <a:buNone/>
            </a:pPr>
            <a:r>
              <a:rPr lang="es-CO" sz="4400">
                <a:solidFill>
                  <a:srgbClr val="FFFFFF"/>
                </a:solidFill>
                <a:latin typeface="Manrope"/>
                <a:ea typeface="Manrope"/>
                <a:cs typeface="Manrope"/>
                <a:sym typeface="Manrope"/>
              </a:rPr>
              <a:t>o como un n</a:t>
            </a:r>
            <a:r>
              <a:rPr lang="es-CO" sz="4400">
                <a:solidFill>
                  <a:srgbClr val="FFFFFF"/>
                </a:solidFill>
                <a:latin typeface="Manrope"/>
                <a:ea typeface="Manrope"/>
                <a:cs typeface="Manrope"/>
                <a:sym typeface="Manrope"/>
              </a:rPr>
              <a:t>úmero. </a:t>
            </a:r>
            <a:endParaRPr sz="4400">
              <a:solidFill>
                <a:srgbClr val="FFFFFF"/>
              </a:solidFill>
              <a:latin typeface="Manrope"/>
              <a:ea typeface="Manrope"/>
              <a:cs typeface="Manrope"/>
              <a:sym typeface="Manrope"/>
            </a:endParaRPr>
          </a:p>
        </p:txBody>
      </p:sp>
      <p:sp>
        <p:nvSpPr>
          <p:cNvPr id="215" name="Google Shape;215;p3"/>
          <p:cNvSpPr txBox="1"/>
          <p:nvPr/>
        </p:nvSpPr>
        <p:spPr>
          <a:xfrm>
            <a:off x="871656" y="669925"/>
            <a:ext cx="9507600" cy="189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CO" sz="3700">
                <a:solidFill>
                  <a:schemeClr val="lt1"/>
                </a:solidFill>
                <a:latin typeface="Manrope"/>
                <a:ea typeface="Manrope"/>
                <a:cs typeface="Manrope"/>
                <a:sym typeface="Manrope"/>
              </a:rPr>
              <a:t>Escucha Digital Activa. Prestar atenci</a:t>
            </a:r>
            <a:r>
              <a:rPr lang="es-CO" sz="3700">
                <a:solidFill>
                  <a:schemeClr val="lt1"/>
                </a:solidFill>
                <a:latin typeface="Manrope"/>
                <a:ea typeface="Manrope"/>
                <a:cs typeface="Manrope"/>
                <a:sym typeface="Manrope"/>
              </a:rPr>
              <a:t>ón a los datos y lo que las familias les interesa, opinan y piensan.</a:t>
            </a:r>
            <a:endParaRPr sz="3700">
              <a:solidFill>
                <a:schemeClr val="lt1"/>
              </a:solidFill>
              <a:latin typeface="Manrope"/>
              <a:ea typeface="Manrope"/>
              <a:cs typeface="Manrope"/>
              <a:sym typeface="Manrope"/>
            </a:endParaRPr>
          </a:p>
        </p:txBody>
      </p:sp>
      <p:sp>
        <p:nvSpPr>
          <p:cNvPr id="216" name="Google Shape;216;p3"/>
          <p:cNvSpPr txBox="1"/>
          <p:nvPr/>
        </p:nvSpPr>
        <p:spPr>
          <a:xfrm>
            <a:off x="883429" y="6429375"/>
            <a:ext cx="3346500" cy="84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CO" sz="5100">
                <a:solidFill>
                  <a:srgbClr val="97D930"/>
                </a:solidFill>
                <a:latin typeface="Manrope"/>
                <a:ea typeface="Manrope"/>
                <a:cs typeface="Manrope"/>
                <a:sym typeface="Manrope"/>
              </a:rPr>
              <a:t>Del dato</a:t>
            </a:r>
            <a:endParaRPr b="1" sz="2500">
              <a:solidFill>
                <a:srgbClr val="97D930"/>
              </a:solidFill>
              <a:latin typeface="Manrope"/>
              <a:ea typeface="Manrope"/>
              <a:cs typeface="Manrope"/>
              <a:sym typeface="Manrope"/>
            </a:endParaRPr>
          </a:p>
        </p:txBody>
      </p:sp>
      <p:sp>
        <p:nvSpPr>
          <p:cNvPr id="217" name="Google Shape;217;p3"/>
          <p:cNvSpPr txBox="1"/>
          <p:nvPr/>
        </p:nvSpPr>
        <p:spPr>
          <a:xfrm>
            <a:off x="10884454" y="2243575"/>
            <a:ext cx="3346500" cy="844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CO" sz="4300">
                <a:solidFill>
                  <a:schemeClr val="accent2"/>
                </a:solidFill>
                <a:latin typeface="Manrope"/>
                <a:ea typeface="Manrope"/>
                <a:cs typeface="Manrope"/>
                <a:sym typeface="Manrope"/>
              </a:rPr>
              <a:t>al diálogo</a:t>
            </a:r>
            <a:endParaRPr b="1" sz="1700">
              <a:solidFill>
                <a:schemeClr val="accent2"/>
              </a:solidFill>
              <a:latin typeface="Manrope"/>
              <a:ea typeface="Manrope"/>
              <a:cs typeface="Manrope"/>
              <a:sym typeface="Manrope"/>
            </a:endParaRPr>
          </a:p>
        </p:txBody>
      </p:sp>
      <p:sp>
        <p:nvSpPr>
          <p:cNvPr id="218" name="Google Shape;218;p3"/>
          <p:cNvSpPr txBox="1"/>
          <p:nvPr/>
        </p:nvSpPr>
        <p:spPr>
          <a:xfrm>
            <a:off x="720332" y="1194475"/>
            <a:ext cx="5913900" cy="189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CO" sz="5100">
                <a:solidFill>
                  <a:schemeClr val="lt1"/>
                </a:solidFill>
                <a:latin typeface="Manrope"/>
                <a:ea typeface="Manrope"/>
                <a:cs typeface="Manrope"/>
                <a:sym typeface="Manrope"/>
              </a:rPr>
              <a:t>Lograr el impacto institucional</a:t>
            </a:r>
            <a:endParaRPr b="1" sz="2500">
              <a:solidFill>
                <a:schemeClr val="lt1"/>
              </a:solidFill>
              <a:latin typeface="Manrope"/>
              <a:ea typeface="Manrope"/>
              <a:cs typeface="Manrope"/>
              <a:sym typeface="Manrope"/>
            </a:endParaRPr>
          </a:p>
        </p:txBody>
      </p:sp>
      <p:pic>
        <p:nvPicPr>
          <p:cNvPr id="219" name="Google Shape;219;p3"/>
          <p:cNvPicPr preferRelativeResize="0"/>
          <p:nvPr/>
        </p:nvPicPr>
        <p:blipFill rotWithShape="1">
          <a:blip r:embed="rId4">
            <a:alphaModFix/>
          </a:blip>
          <a:srcRect b="0" l="0" r="0" t="0"/>
          <a:stretch/>
        </p:blipFill>
        <p:spPr>
          <a:xfrm>
            <a:off x="11389909" y="-886730"/>
            <a:ext cx="3345766" cy="3034129"/>
          </a:xfrm>
          <a:prstGeom prst="rect">
            <a:avLst/>
          </a:prstGeom>
          <a:noFill/>
          <a:ln>
            <a:noFill/>
          </a:ln>
        </p:spPr>
      </p:pic>
      <p:grpSp>
        <p:nvGrpSpPr>
          <p:cNvPr id="220" name="Google Shape;220;p3"/>
          <p:cNvGrpSpPr/>
          <p:nvPr/>
        </p:nvGrpSpPr>
        <p:grpSpPr>
          <a:xfrm>
            <a:off x="12217334" y="7252859"/>
            <a:ext cx="2013619" cy="583444"/>
            <a:chOff x="983538" y="1356213"/>
            <a:chExt cx="2954687" cy="856117"/>
          </a:xfrm>
        </p:grpSpPr>
        <p:sp>
          <p:nvSpPr>
            <p:cNvPr id="221" name="Google Shape;221;p3"/>
            <p:cNvSpPr/>
            <p:nvPr/>
          </p:nvSpPr>
          <p:spPr>
            <a:xfrm>
              <a:off x="983538" y="1356213"/>
              <a:ext cx="2780029" cy="539750"/>
            </a:xfrm>
            <a:custGeom>
              <a:rect b="b" l="l" r="r" t="t"/>
              <a:pathLst>
                <a:path extrusionOk="0" h="539750" w="2780029">
                  <a:moveTo>
                    <a:pt x="577964" y="529971"/>
                  </a:moveTo>
                  <a:lnTo>
                    <a:pt x="577913" y="345046"/>
                  </a:lnTo>
                  <a:lnTo>
                    <a:pt x="570445" y="291807"/>
                  </a:lnTo>
                  <a:lnTo>
                    <a:pt x="549300" y="247662"/>
                  </a:lnTo>
                  <a:lnTo>
                    <a:pt x="516369" y="214172"/>
                  </a:lnTo>
                  <a:lnTo>
                    <a:pt x="473557" y="192938"/>
                  </a:lnTo>
                  <a:lnTo>
                    <a:pt x="422770" y="185508"/>
                  </a:lnTo>
                  <a:lnTo>
                    <a:pt x="386499" y="190233"/>
                  </a:lnTo>
                  <a:lnTo>
                    <a:pt x="355346" y="203136"/>
                  </a:lnTo>
                  <a:lnTo>
                    <a:pt x="329933" y="222326"/>
                  </a:lnTo>
                  <a:lnTo>
                    <a:pt x="310883" y="245884"/>
                  </a:lnTo>
                  <a:lnTo>
                    <a:pt x="288531" y="221043"/>
                  </a:lnTo>
                  <a:lnTo>
                    <a:pt x="260096" y="202006"/>
                  </a:lnTo>
                  <a:lnTo>
                    <a:pt x="226491" y="189801"/>
                  </a:lnTo>
                  <a:lnTo>
                    <a:pt x="188645" y="185508"/>
                  </a:lnTo>
                  <a:lnTo>
                    <a:pt x="150939" y="190741"/>
                  </a:lnTo>
                  <a:lnTo>
                    <a:pt x="118135" y="205079"/>
                  </a:lnTo>
                  <a:lnTo>
                    <a:pt x="91897" y="226390"/>
                  </a:lnTo>
                  <a:lnTo>
                    <a:pt x="73850" y="252590"/>
                  </a:lnTo>
                  <a:lnTo>
                    <a:pt x="70866" y="205600"/>
                  </a:lnTo>
                  <a:lnTo>
                    <a:pt x="70078" y="197434"/>
                  </a:lnTo>
                  <a:lnTo>
                    <a:pt x="64897" y="192201"/>
                  </a:lnTo>
                  <a:lnTo>
                    <a:pt x="5245" y="192201"/>
                  </a:lnTo>
                  <a:lnTo>
                    <a:pt x="0" y="197383"/>
                  </a:lnTo>
                  <a:lnTo>
                    <a:pt x="0" y="529920"/>
                  </a:lnTo>
                  <a:lnTo>
                    <a:pt x="5245" y="535152"/>
                  </a:lnTo>
                  <a:lnTo>
                    <a:pt x="92468" y="535152"/>
                  </a:lnTo>
                  <a:lnTo>
                    <a:pt x="97713" y="529971"/>
                  </a:lnTo>
                  <a:lnTo>
                    <a:pt x="97713" y="356247"/>
                  </a:lnTo>
                  <a:lnTo>
                    <a:pt x="102755" y="324129"/>
                  </a:lnTo>
                  <a:lnTo>
                    <a:pt x="117373" y="297802"/>
                  </a:lnTo>
                  <a:lnTo>
                    <a:pt x="140792" y="280009"/>
                  </a:lnTo>
                  <a:lnTo>
                    <a:pt x="172275" y="273469"/>
                  </a:lnTo>
                  <a:lnTo>
                    <a:pt x="199872" y="279641"/>
                  </a:lnTo>
                  <a:lnTo>
                    <a:pt x="221322" y="297065"/>
                  </a:lnTo>
                  <a:lnTo>
                    <a:pt x="235204" y="324129"/>
                  </a:lnTo>
                  <a:lnTo>
                    <a:pt x="240144" y="359232"/>
                  </a:lnTo>
                  <a:lnTo>
                    <a:pt x="240144" y="529971"/>
                  </a:lnTo>
                  <a:lnTo>
                    <a:pt x="245364" y="535216"/>
                  </a:lnTo>
                  <a:lnTo>
                    <a:pt x="333336" y="535216"/>
                  </a:lnTo>
                  <a:lnTo>
                    <a:pt x="337781" y="530034"/>
                  </a:lnTo>
                  <a:lnTo>
                    <a:pt x="337781" y="357708"/>
                  </a:lnTo>
                  <a:lnTo>
                    <a:pt x="343027" y="323799"/>
                  </a:lnTo>
                  <a:lnTo>
                    <a:pt x="357924" y="297141"/>
                  </a:lnTo>
                  <a:lnTo>
                    <a:pt x="381203" y="279717"/>
                  </a:lnTo>
                  <a:lnTo>
                    <a:pt x="411619" y="273469"/>
                  </a:lnTo>
                  <a:lnTo>
                    <a:pt x="440004" y="279641"/>
                  </a:lnTo>
                  <a:lnTo>
                    <a:pt x="461645" y="297065"/>
                  </a:lnTo>
                  <a:lnTo>
                    <a:pt x="475437" y="324129"/>
                  </a:lnTo>
                  <a:lnTo>
                    <a:pt x="480275" y="359232"/>
                  </a:lnTo>
                  <a:lnTo>
                    <a:pt x="480275" y="529920"/>
                  </a:lnTo>
                  <a:lnTo>
                    <a:pt x="485508" y="535152"/>
                  </a:lnTo>
                  <a:lnTo>
                    <a:pt x="572731" y="535152"/>
                  </a:lnTo>
                  <a:lnTo>
                    <a:pt x="577964" y="529971"/>
                  </a:lnTo>
                  <a:close/>
                </a:path>
                <a:path extrusionOk="0" h="539750" w="2780029">
                  <a:moveTo>
                    <a:pt x="994232" y="194030"/>
                  </a:moveTo>
                  <a:lnTo>
                    <a:pt x="988999" y="188798"/>
                  </a:lnTo>
                  <a:lnTo>
                    <a:pt x="908354" y="188798"/>
                  </a:lnTo>
                  <a:lnTo>
                    <a:pt x="903224" y="193268"/>
                  </a:lnTo>
                  <a:lnTo>
                    <a:pt x="902500" y="201409"/>
                  </a:lnTo>
                  <a:lnTo>
                    <a:pt x="900252" y="222288"/>
                  </a:lnTo>
                  <a:lnTo>
                    <a:pt x="900252" y="360324"/>
                  </a:lnTo>
                  <a:lnTo>
                    <a:pt x="894372" y="396011"/>
                  </a:lnTo>
                  <a:lnTo>
                    <a:pt x="876681" y="424357"/>
                  </a:lnTo>
                  <a:lnTo>
                    <a:pt x="848779" y="443064"/>
                  </a:lnTo>
                  <a:lnTo>
                    <a:pt x="812279" y="449808"/>
                  </a:lnTo>
                  <a:lnTo>
                    <a:pt x="777455" y="443064"/>
                  </a:lnTo>
                  <a:lnTo>
                    <a:pt x="749541" y="424357"/>
                  </a:lnTo>
                  <a:lnTo>
                    <a:pt x="730999" y="396011"/>
                  </a:lnTo>
                  <a:lnTo>
                    <a:pt x="724281" y="360324"/>
                  </a:lnTo>
                  <a:lnTo>
                    <a:pt x="730999" y="324650"/>
                  </a:lnTo>
                  <a:lnTo>
                    <a:pt x="777455" y="277596"/>
                  </a:lnTo>
                  <a:lnTo>
                    <a:pt x="849287" y="277596"/>
                  </a:lnTo>
                  <a:lnTo>
                    <a:pt x="848842" y="277596"/>
                  </a:lnTo>
                  <a:lnTo>
                    <a:pt x="876401" y="295998"/>
                  </a:lnTo>
                  <a:lnTo>
                    <a:pt x="894054" y="324319"/>
                  </a:lnTo>
                  <a:lnTo>
                    <a:pt x="900252" y="360324"/>
                  </a:lnTo>
                  <a:lnTo>
                    <a:pt x="900252" y="222288"/>
                  </a:lnTo>
                  <a:lnTo>
                    <a:pt x="878852" y="205968"/>
                  </a:lnTo>
                  <a:lnTo>
                    <a:pt x="853821" y="193268"/>
                  </a:lnTo>
                  <a:lnTo>
                    <a:pt x="825157" y="185026"/>
                  </a:lnTo>
                  <a:lnTo>
                    <a:pt x="792873" y="182105"/>
                  </a:lnTo>
                  <a:lnTo>
                    <a:pt x="747610" y="188264"/>
                  </a:lnTo>
                  <a:lnTo>
                    <a:pt x="707478" y="205778"/>
                  </a:lnTo>
                  <a:lnTo>
                    <a:pt x="673836" y="233184"/>
                  </a:lnTo>
                  <a:lnTo>
                    <a:pt x="648093" y="269049"/>
                  </a:lnTo>
                  <a:lnTo>
                    <a:pt x="631634" y="311912"/>
                  </a:lnTo>
                  <a:lnTo>
                    <a:pt x="625843" y="360324"/>
                  </a:lnTo>
                  <a:lnTo>
                    <a:pt x="631469" y="408736"/>
                  </a:lnTo>
                  <a:lnTo>
                    <a:pt x="647509" y="451586"/>
                  </a:lnTo>
                  <a:lnTo>
                    <a:pt x="672719" y="487438"/>
                  </a:lnTo>
                  <a:lnTo>
                    <a:pt x="705802" y="514845"/>
                  </a:lnTo>
                  <a:lnTo>
                    <a:pt x="745528" y="532345"/>
                  </a:lnTo>
                  <a:lnTo>
                    <a:pt x="790625" y="538505"/>
                  </a:lnTo>
                  <a:lnTo>
                    <a:pt x="826160" y="534530"/>
                  </a:lnTo>
                  <a:lnTo>
                    <a:pt x="856818" y="523506"/>
                  </a:lnTo>
                  <a:lnTo>
                    <a:pt x="882700" y="506755"/>
                  </a:lnTo>
                  <a:lnTo>
                    <a:pt x="903973" y="485597"/>
                  </a:lnTo>
                  <a:lnTo>
                    <a:pt x="906221" y="518401"/>
                  </a:lnTo>
                  <a:lnTo>
                    <a:pt x="906894" y="526630"/>
                  </a:lnTo>
                  <a:lnTo>
                    <a:pt x="906957" y="527304"/>
                  </a:lnTo>
                  <a:lnTo>
                    <a:pt x="912177" y="531812"/>
                  </a:lnTo>
                  <a:lnTo>
                    <a:pt x="988999" y="531812"/>
                  </a:lnTo>
                  <a:lnTo>
                    <a:pt x="994232" y="526630"/>
                  </a:lnTo>
                  <a:lnTo>
                    <a:pt x="994232" y="485597"/>
                  </a:lnTo>
                  <a:lnTo>
                    <a:pt x="994232" y="449808"/>
                  </a:lnTo>
                  <a:lnTo>
                    <a:pt x="994232" y="270840"/>
                  </a:lnTo>
                  <a:lnTo>
                    <a:pt x="994232" y="222288"/>
                  </a:lnTo>
                  <a:lnTo>
                    <a:pt x="994232" y="194030"/>
                  </a:lnTo>
                  <a:close/>
                </a:path>
                <a:path extrusionOk="0" h="539750" w="2780029">
                  <a:moveTo>
                    <a:pt x="1650936" y="501357"/>
                  </a:moveTo>
                  <a:lnTo>
                    <a:pt x="1647164" y="493090"/>
                  </a:lnTo>
                  <a:lnTo>
                    <a:pt x="1621104" y="436422"/>
                  </a:lnTo>
                  <a:lnTo>
                    <a:pt x="1614360" y="434949"/>
                  </a:lnTo>
                  <a:lnTo>
                    <a:pt x="1606194" y="439407"/>
                  </a:lnTo>
                  <a:lnTo>
                    <a:pt x="1597660" y="443026"/>
                  </a:lnTo>
                  <a:lnTo>
                    <a:pt x="1587576" y="446659"/>
                  </a:lnTo>
                  <a:lnTo>
                    <a:pt x="1575790" y="449465"/>
                  </a:lnTo>
                  <a:lnTo>
                    <a:pt x="1562188" y="450596"/>
                  </a:lnTo>
                  <a:lnTo>
                    <a:pt x="1537970" y="447636"/>
                  </a:lnTo>
                  <a:lnTo>
                    <a:pt x="1518843" y="438111"/>
                  </a:lnTo>
                  <a:lnTo>
                    <a:pt x="1506308" y="421043"/>
                  </a:lnTo>
                  <a:lnTo>
                    <a:pt x="1501800" y="395439"/>
                  </a:lnTo>
                  <a:lnTo>
                    <a:pt x="1501800" y="270903"/>
                  </a:lnTo>
                  <a:lnTo>
                    <a:pt x="1624088" y="270903"/>
                  </a:lnTo>
                  <a:lnTo>
                    <a:pt x="1629333" y="265671"/>
                  </a:lnTo>
                  <a:lnTo>
                    <a:pt x="1629333" y="194094"/>
                  </a:lnTo>
                  <a:lnTo>
                    <a:pt x="1624088" y="188912"/>
                  </a:lnTo>
                  <a:lnTo>
                    <a:pt x="1501800" y="188912"/>
                  </a:lnTo>
                  <a:lnTo>
                    <a:pt x="1501800" y="76288"/>
                  </a:lnTo>
                  <a:lnTo>
                    <a:pt x="1496568" y="71120"/>
                  </a:lnTo>
                  <a:lnTo>
                    <a:pt x="1411541" y="71120"/>
                  </a:lnTo>
                  <a:lnTo>
                    <a:pt x="1407096" y="76352"/>
                  </a:lnTo>
                  <a:lnTo>
                    <a:pt x="1407096" y="188912"/>
                  </a:lnTo>
                  <a:lnTo>
                    <a:pt x="1197305" y="188912"/>
                  </a:lnTo>
                  <a:lnTo>
                    <a:pt x="1197305" y="76288"/>
                  </a:lnTo>
                  <a:lnTo>
                    <a:pt x="1192072" y="71120"/>
                  </a:lnTo>
                  <a:lnTo>
                    <a:pt x="1107046" y="71120"/>
                  </a:lnTo>
                  <a:lnTo>
                    <a:pt x="1102601" y="76352"/>
                  </a:lnTo>
                  <a:lnTo>
                    <a:pt x="1102601" y="188912"/>
                  </a:lnTo>
                  <a:lnTo>
                    <a:pt x="1034732" y="188912"/>
                  </a:lnTo>
                  <a:lnTo>
                    <a:pt x="1030274" y="194144"/>
                  </a:lnTo>
                  <a:lnTo>
                    <a:pt x="1030274" y="265671"/>
                  </a:lnTo>
                  <a:lnTo>
                    <a:pt x="1034732" y="270903"/>
                  </a:lnTo>
                  <a:lnTo>
                    <a:pt x="1099616" y="270903"/>
                  </a:lnTo>
                  <a:lnTo>
                    <a:pt x="1099616" y="405117"/>
                  </a:lnTo>
                  <a:lnTo>
                    <a:pt x="1105636" y="451942"/>
                  </a:lnTo>
                  <a:lnTo>
                    <a:pt x="1123111" y="489165"/>
                  </a:lnTo>
                  <a:lnTo>
                    <a:pt x="1151153" y="516331"/>
                  </a:lnTo>
                  <a:lnTo>
                    <a:pt x="1188859" y="532968"/>
                  </a:lnTo>
                  <a:lnTo>
                    <a:pt x="1235354" y="538619"/>
                  </a:lnTo>
                  <a:lnTo>
                    <a:pt x="1275626" y="535266"/>
                  </a:lnTo>
                  <a:lnTo>
                    <a:pt x="1326248" y="518795"/>
                  </a:lnTo>
                  <a:lnTo>
                    <a:pt x="1346441" y="501307"/>
                  </a:lnTo>
                  <a:lnTo>
                    <a:pt x="1316609" y="436422"/>
                  </a:lnTo>
                  <a:lnTo>
                    <a:pt x="1309928" y="434949"/>
                  </a:lnTo>
                  <a:lnTo>
                    <a:pt x="1301699" y="439407"/>
                  </a:lnTo>
                  <a:lnTo>
                    <a:pt x="1293139" y="443026"/>
                  </a:lnTo>
                  <a:lnTo>
                    <a:pt x="1283055" y="446659"/>
                  </a:lnTo>
                  <a:lnTo>
                    <a:pt x="1271295" y="449465"/>
                  </a:lnTo>
                  <a:lnTo>
                    <a:pt x="1257693" y="450596"/>
                  </a:lnTo>
                  <a:lnTo>
                    <a:pt x="1233487" y="447636"/>
                  </a:lnTo>
                  <a:lnTo>
                    <a:pt x="1214374" y="438111"/>
                  </a:lnTo>
                  <a:lnTo>
                    <a:pt x="1201826" y="421043"/>
                  </a:lnTo>
                  <a:lnTo>
                    <a:pt x="1197305" y="395439"/>
                  </a:lnTo>
                  <a:lnTo>
                    <a:pt x="1197305" y="270954"/>
                  </a:lnTo>
                  <a:lnTo>
                    <a:pt x="1404112" y="270954"/>
                  </a:lnTo>
                  <a:lnTo>
                    <a:pt x="1404112" y="405168"/>
                  </a:lnTo>
                  <a:lnTo>
                    <a:pt x="1410131" y="451993"/>
                  </a:lnTo>
                  <a:lnTo>
                    <a:pt x="1427607" y="489216"/>
                  </a:lnTo>
                  <a:lnTo>
                    <a:pt x="1455623" y="516382"/>
                  </a:lnTo>
                  <a:lnTo>
                    <a:pt x="1493304" y="533019"/>
                  </a:lnTo>
                  <a:lnTo>
                    <a:pt x="1539735" y="538670"/>
                  </a:lnTo>
                  <a:lnTo>
                    <a:pt x="1580007" y="535317"/>
                  </a:lnTo>
                  <a:lnTo>
                    <a:pt x="1610283" y="527570"/>
                  </a:lnTo>
                  <a:lnTo>
                    <a:pt x="1630641" y="518845"/>
                  </a:lnTo>
                  <a:lnTo>
                    <a:pt x="1641144" y="512546"/>
                  </a:lnTo>
                  <a:lnTo>
                    <a:pt x="1648688" y="506577"/>
                  </a:lnTo>
                  <a:lnTo>
                    <a:pt x="1650936" y="501357"/>
                  </a:lnTo>
                  <a:close/>
                </a:path>
                <a:path extrusionOk="0" h="539750" w="2780029">
                  <a:moveTo>
                    <a:pt x="1779143" y="195961"/>
                  </a:moveTo>
                  <a:lnTo>
                    <a:pt x="1773910" y="190728"/>
                  </a:lnTo>
                  <a:lnTo>
                    <a:pt x="1686737" y="190728"/>
                  </a:lnTo>
                  <a:lnTo>
                    <a:pt x="1681505" y="195961"/>
                  </a:lnTo>
                  <a:lnTo>
                    <a:pt x="1681556" y="528510"/>
                  </a:lnTo>
                  <a:lnTo>
                    <a:pt x="1686001" y="533679"/>
                  </a:lnTo>
                  <a:lnTo>
                    <a:pt x="1773910" y="533679"/>
                  </a:lnTo>
                  <a:lnTo>
                    <a:pt x="1779143" y="528510"/>
                  </a:lnTo>
                  <a:lnTo>
                    <a:pt x="1779143" y="195961"/>
                  </a:lnTo>
                  <a:close/>
                </a:path>
                <a:path extrusionOk="0" h="539750" w="2780029">
                  <a:moveTo>
                    <a:pt x="1793379" y="69900"/>
                  </a:moveTo>
                  <a:lnTo>
                    <a:pt x="1788401" y="44932"/>
                  </a:lnTo>
                  <a:lnTo>
                    <a:pt x="1788375" y="44767"/>
                  </a:lnTo>
                  <a:lnTo>
                    <a:pt x="1774634" y="25196"/>
                  </a:lnTo>
                  <a:lnTo>
                    <a:pt x="1754047" y="12484"/>
                  </a:lnTo>
                  <a:lnTo>
                    <a:pt x="1728495" y="7950"/>
                  </a:lnTo>
                  <a:lnTo>
                    <a:pt x="1703489" y="12827"/>
                  </a:lnTo>
                  <a:lnTo>
                    <a:pt x="1683385" y="25527"/>
                  </a:lnTo>
                  <a:lnTo>
                    <a:pt x="1670100" y="44767"/>
                  </a:lnTo>
                  <a:lnTo>
                    <a:pt x="1669999" y="44932"/>
                  </a:lnTo>
                  <a:lnTo>
                    <a:pt x="1665122" y="69900"/>
                  </a:lnTo>
                  <a:lnTo>
                    <a:pt x="1670024" y="95034"/>
                  </a:lnTo>
                  <a:lnTo>
                    <a:pt x="1683486" y="114617"/>
                  </a:lnTo>
                  <a:lnTo>
                    <a:pt x="1703552" y="127330"/>
                  </a:lnTo>
                  <a:lnTo>
                    <a:pt x="1703692" y="127330"/>
                  </a:lnTo>
                  <a:lnTo>
                    <a:pt x="1728495" y="131864"/>
                  </a:lnTo>
                  <a:lnTo>
                    <a:pt x="1754060" y="127330"/>
                  </a:lnTo>
                  <a:lnTo>
                    <a:pt x="1774647" y="114617"/>
                  </a:lnTo>
                  <a:lnTo>
                    <a:pt x="1788375" y="95034"/>
                  </a:lnTo>
                  <a:lnTo>
                    <a:pt x="1793379" y="69900"/>
                  </a:lnTo>
                  <a:close/>
                </a:path>
                <a:path extrusionOk="0" h="539750" w="2780029">
                  <a:moveTo>
                    <a:pt x="1947113" y="8051"/>
                  </a:moveTo>
                  <a:lnTo>
                    <a:pt x="1941931" y="2819"/>
                  </a:lnTo>
                  <a:lnTo>
                    <a:pt x="1854708" y="2819"/>
                  </a:lnTo>
                  <a:lnTo>
                    <a:pt x="1849462" y="8001"/>
                  </a:lnTo>
                  <a:lnTo>
                    <a:pt x="1849462" y="521754"/>
                  </a:lnTo>
                  <a:lnTo>
                    <a:pt x="1849462" y="529971"/>
                  </a:lnTo>
                  <a:lnTo>
                    <a:pt x="1854708" y="535152"/>
                  </a:lnTo>
                  <a:lnTo>
                    <a:pt x="1941868" y="535152"/>
                  </a:lnTo>
                  <a:lnTo>
                    <a:pt x="1947113" y="529971"/>
                  </a:lnTo>
                  <a:lnTo>
                    <a:pt x="1947113" y="8051"/>
                  </a:lnTo>
                  <a:close/>
                </a:path>
                <a:path extrusionOk="0" h="539750" w="2780029">
                  <a:moveTo>
                    <a:pt x="2364117" y="228104"/>
                  </a:moveTo>
                  <a:lnTo>
                    <a:pt x="2364054" y="5232"/>
                  </a:lnTo>
                  <a:lnTo>
                    <a:pt x="2358834" y="0"/>
                  </a:lnTo>
                  <a:lnTo>
                    <a:pt x="2271598" y="0"/>
                  </a:lnTo>
                  <a:lnTo>
                    <a:pt x="2270874" y="863"/>
                  </a:lnTo>
                  <a:lnTo>
                    <a:pt x="2270874" y="360908"/>
                  </a:lnTo>
                  <a:lnTo>
                    <a:pt x="2264791" y="396227"/>
                  </a:lnTo>
                  <a:lnTo>
                    <a:pt x="2264676" y="396900"/>
                  </a:lnTo>
                  <a:lnTo>
                    <a:pt x="2247023" y="425221"/>
                  </a:lnTo>
                  <a:lnTo>
                    <a:pt x="2219299" y="443738"/>
                  </a:lnTo>
                  <a:lnTo>
                    <a:pt x="2182901" y="450329"/>
                  </a:lnTo>
                  <a:lnTo>
                    <a:pt x="2148078" y="443484"/>
                  </a:lnTo>
                  <a:lnTo>
                    <a:pt x="2120163" y="424611"/>
                  </a:lnTo>
                  <a:lnTo>
                    <a:pt x="2101621" y="396227"/>
                  </a:lnTo>
                  <a:lnTo>
                    <a:pt x="2094903" y="360908"/>
                  </a:lnTo>
                  <a:lnTo>
                    <a:pt x="2101621" y="325475"/>
                  </a:lnTo>
                  <a:lnTo>
                    <a:pt x="2120163" y="297091"/>
                  </a:lnTo>
                  <a:lnTo>
                    <a:pt x="2148078" y="278218"/>
                  </a:lnTo>
                  <a:lnTo>
                    <a:pt x="2182901" y="271360"/>
                  </a:lnTo>
                  <a:lnTo>
                    <a:pt x="2219299" y="278218"/>
                  </a:lnTo>
                  <a:lnTo>
                    <a:pt x="2247023" y="297091"/>
                  </a:lnTo>
                  <a:lnTo>
                    <a:pt x="2264676" y="325475"/>
                  </a:lnTo>
                  <a:lnTo>
                    <a:pt x="2270874" y="360908"/>
                  </a:lnTo>
                  <a:lnTo>
                    <a:pt x="2270874" y="863"/>
                  </a:lnTo>
                  <a:lnTo>
                    <a:pt x="2267153" y="5232"/>
                  </a:lnTo>
                  <a:lnTo>
                    <a:pt x="2267153" y="228104"/>
                  </a:lnTo>
                  <a:lnTo>
                    <a:pt x="2246604" y="209664"/>
                  </a:lnTo>
                  <a:lnTo>
                    <a:pt x="2222004" y="195300"/>
                  </a:lnTo>
                  <a:lnTo>
                    <a:pt x="2193506" y="185953"/>
                  </a:lnTo>
                  <a:lnTo>
                    <a:pt x="2161235" y="182626"/>
                  </a:lnTo>
                  <a:lnTo>
                    <a:pt x="2116150" y="188785"/>
                  </a:lnTo>
                  <a:lnTo>
                    <a:pt x="2076424" y="206298"/>
                  </a:lnTo>
                  <a:lnTo>
                    <a:pt x="2043341" y="233705"/>
                  </a:lnTo>
                  <a:lnTo>
                    <a:pt x="2018144" y="269570"/>
                  </a:lnTo>
                  <a:lnTo>
                    <a:pt x="2002091" y="312432"/>
                  </a:lnTo>
                  <a:lnTo>
                    <a:pt x="1996478" y="360908"/>
                  </a:lnTo>
                  <a:lnTo>
                    <a:pt x="2002320" y="409270"/>
                  </a:lnTo>
                  <a:lnTo>
                    <a:pt x="2018919" y="452132"/>
                  </a:lnTo>
                  <a:lnTo>
                    <a:pt x="2044827" y="487997"/>
                  </a:lnTo>
                  <a:lnTo>
                    <a:pt x="2078634" y="515404"/>
                  </a:lnTo>
                  <a:lnTo>
                    <a:pt x="2118906" y="532917"/>
                  </a:lnTo>
                  <a:lnTo>
                    <a:pt x="2164219" y="539076"/>
                  </a:lnTo>
                  <a:lnTo>
                    <a:pt x="2200452" y="535228"/>
                  </a:lnTo>
                  <a:lnTo>
                    <a:pt x="2231999" y="524535"/>
                  </a:lnTo>
                  <a:lnTo>
                    <a:pt x="2258923" y="508254"/>
                  </a:lnTo>
                  <a:lnTo>
                    <a:pt x="2281275" y="487641"/>
                  </a:lnTo>
                  <a:lnTo>
                    <a:pt x="2283523" y="518934"/>
                  </a:lnTo>
                  <a:lnTo>
                    <a:pt x="2284247" y="527151"/>
                  </a:lnTo>
                  <a:lnTo>
                    <a:pt x="2284311" y="527875"/>
                  </a:lnTo>
                  <a:lnTo>
                    <a:pt x="2289543" y="532333"/>
                  </a:lnTo>
                  <a:lnTo>
                    <a:pt x="2358885" y="532333"/>
                  </a:lnTo>
                  <a:lnTo>
                    <a:pt x="2364117" y="527151"/>
                  </a:lnTo>
                  <a:lnTo>
                    <a:pt x="2364117" y="487641"/>
                  </a:lnTo>
                  <a:lnTo>
                    <a:pt x="2364117" y="450329"/>
                  </a:lnTo>
                  <a:lnTo>
                    <a:pt x="2364117" y="271360"/>
                  </a:lnTo>
                  <a:lnTo>
                    <a:pt x="2364117" y="228104"/>
                  </a:lnTo>
                  <a:close/>
                </a:path>
                <a:path extrusionOk="0" h="539750" w="2780029">
                  <a:moveTo>
                    <a:pt x="2779636" y="194652"/>
                  </a:moveTo>
                  <a:lnTo>
                    <a:pt x="2774315" y="189420"/>
                  </a:lnTo>
                  <a:lnTo>
                    <a:pt x="2693886" y="189420"/>
                  </a:lnTo>
                  <a:lnTo>
                    <a:pt x="2688640" y="193878"/>
                  </a:lnTo>
                  <a:lnTo>
                    <a:pt x="2687917" y="202095"/>
                  </a:lnTo>
                  <a:lnTo>
                    <a:pt x="2685656" y="222973"/>
                  </a:lnTo>
                  <a:lnTo>
                    <a:pt x="2685656" y="360591"/>
                  </a:lnTo>
                  <a:lnTo>
                    <a:pt x="2679725" y="396582"/>
                  </a:lnTo>
                  <a:lnTo>
                    <a:pt x="2662047" y="424929"/>
                  </a:lnTo>
                  <a:lnTo>
                    <a:pt x="2634170" y="443636"/>
                  </a:lnTo>
                  <a:lnTo>
                    <a:pt x="2597696" y="450392"/>
                  </a:lnTo>
                  <a:lnTo>
                    <a:pt x="2562898" y="443636"/>
                  </a:lnTo>
                  <a:lnTo>
                    <a:pt x="2534996" y="424929"/>
                  </a:lnTo>
                  <a:lnTo>
                    <a:pt x="2516467" y="396582"/>
                  </a:lnTo>
                  <a:lnTo>
                    <a:pt x="2509736" y="360908"/>
                  </a:lnTo>
                  <a:lnTo>
                    <a:pt x="2516454" y="325221"/>
                  </a:lnTo>
                  <a:lnTo>
                    <a:pt x="2562872" y="278168"/>
                  </a:lnTo>
                  <a:lnTo>
                    <a:pt x="2634691" y="278168"/>
                  </a:lnTo>
                  <a:lnTo>
                    <a:pt x="2634272" y="278168"/>
                  </a:lnTo>
                  <a:lnTo>
                    <a:pt x="2661856" y="296595"/>
                  </a:lnTo>
                  <a:lnTo>
                    <a:pt x="2679522" y="324916"/>
                  </a:lnTo>
                  <a:lnTo>
                    <a:pt x="2685656" y="360591"/>
                  </a:lnTo>
                  <a:lnTo>
                    <a:pt x="2685656" y="222973"/>
                  </a:lnTo>
                  <a:lnTo>
                    <a:pt x="2664256" y="206603"/>
                  </a:lnTo>
                  <a:lnTo>
                    <a:pt x="2639237" y="193878"/>
                  </a:lnTo>
                  <a:lnTo>
                    <a:pt x="2610574" y="185623"/>
                  </a:lnTo>
                  <a:lnTo>
                    <a:pt x="2578277" y="182676"/>
                  </a:lnTo>
                  <a:lnTo>
                    <a:pt x="2533027" y="188836"/>
                  </a:lnTo>
                  <a:lnTo>
                    <a:pt x="2492883" y="206349"/>
                  </a:lnTo>
                  <a:lnTo>
                    <a:pt x="2459253" y="233756"/>
                  </a:lnTo>
                  <a:lnTo>
                    <a:pt x="2433523" y="269621"/>
                  </a:lnTo>
                  <a:lnTo>
                    <a:pt x="2417051" y="312483"/>
                  </a:lnTo>
                  <a:lnTo>
                    <a:pt x="2411298" y="360591"/>
                  </a:lnTo>
                  <a:lnTo>
                    <a:pt x="2411260" y="360908"/>
                  </a:lnTo>
                  <a:lnTo>
                    <a:pt x="2416886" y="409321"/>
                  </a:lnTo>
                  <a:lnTo>
                    <a:pt x="2432939" y="452183"/>
                  </a:lnTo>
                  <a:lnTo>
                    <a:pt x="2458135" y="488048"/>
                  </a:lnTo>
                  <a:lnTo>
                    <a:pt x="2491219" y="515454"/>
                  </a:lnTo>
                  <a:lnTo>
                    <a:pt x="2530945" y="532968"/>
                  </a:lnTo>
                  <a:lnTo>
                    <a:pt x="2576030" y="539127"/>
                  </a:lnTo>
                  <a:lnTo>
                    <a:pt x="2611577" y="535152"/>
                  </a:lnTo>
                  <a:lnTo>
                    <a:pt x="2642222" y="524103"/>
                  </a:lnTo>
                  <a:lnTo>
                    <a:pt x="2668117" y="507339"/>
                  </a:lnTo>
                  <a:lnTo>
                    <a:pt x="2689377" y="486181"/>
                  </a:lnTo>
                  <a:lnTo>
                    <a:pt x="2691625" y="518985"/>
                  </a:lnTo>
                  <a:lnTo>
                    <a:pt x="2692298" y="527202"/>
                  </a:lnTo>
                  <a:lnTo>
                    <a:pt x="2692362" y="527939"/>
                  </a:lnTo>
                  <a:lnTo>
                    <a:pt x="2697594" y="532384"/>
                  </a:lnTo>
                  <a:lnTo>
                    <a:pt x="2774416" y="532384"/>
                  </a:lnTo>
                  <a:lnTo>
                    <a:pt x="2779636" y="527202"/>
                  </a:lnTo>
                  <a:lnTo>
                    <a:pt x="2779636" y="486181"/>
                  </a:lnTo>
                  <a:lnTo>
                    <a:pt x="2779636" y="450392"/>
                  </a:lnTo>
                  <a:lnTo>
                    <a:pt x="2779636" y="271424"/>
                  </a:lnTo>
                  <a:lnTo>
                    <a:pt x="2779636" y="222973"/>
                  </a:lnTo>
                  <a:lnTo>
                    <a:pt x="2779636" y="19465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22" name="Google Shape;222;p3"/>
            <p:cNvPicPr preferRelativeResize="0"/>
            <p:nvPr/>
          </p:nvPicPr>
          <p:blipFill rotWithShape="1">
            <a:blip r:embed="rId5">
              <a:alphaModFix/>
            </a:blip>
            <a:srcRect b="0" l="0" r="0" t="0"/>
            <a:stretch/>
          </p:blipFill>
          <p:spPr>
            <a:xfrm>
              <a:off x="3812219" y="1769485"/>
              <a:ext cx="126006" cy="126006"/>
            </a:xfrm>
            <a:prstGeom prst="rect">
              <a:avLst/>
            </a:prstGeom>
            <a:noFill/>
            <a:ln>
              <a:noFill/>
            </a:ln>
          </p:spPr>
        </p:pic>
        <p:pic>
          <p:nvPicPr>
            <p:cNvPr id="223" name="Google Shape;223;p3"/>
            <p:cNvPicPr preferRelativeResize="0"/>
            <p:nvPr/>
          </p:nvPicPr>
          <p:blipFill rotWithShape="1">
            <a:blip r:embed="rId6">
              <a:alphaModFix/>
            </a:blip>
            <a:srcRect b="0" l="0" r="0" t="0"/>
            <a:stretch/>
          </p:blipFill>
          <p:spPr>
            <a:xfrm>
              <a:off x="1631363" y="2024020"/>
              <a:ext cx="198486" cy="149327"/>
            </a:xfrm>
            <a:prstGeom prst="rect">
              <a:avLst/>
            </a:prstGeom>
            <a:noFill/>
            <a:ln>
              <a:noFill/>
            </a:ln>
          </p:spPr>
        </p:pic>
        <p:sp>
          <p:nvSpPr>
            <p:cNvPr id="224" name="Google Shape;224;p3"/>
            <p:cNvSpPr/>
            <p:nvPr/>
          </p:nvSpPr>
          <p:spPr>
            <a:xfrm>
              <a:off x="1895017" y="2021807"/>
              <a:ext cx="791844" cy="151764"/>
            </a:xfrm>
            <a:custGeom>
              <a:rect b="b" l="l" r="r" t="t"/>
              <a:pathLst>
                <a:path extrusionOk="0" h="151764" w="791844">
                  <a:moveTo>
                    <a:pt x="90551" y="96202"/>
                  </a:moveTo>
                  <a:lnTo>
                    <a:pt x="87503" y="77787"/>
                  </a:lnTo>
                  <a:lnTo>
                    <a:pt x="78917" y="63639"/>
                  </a:lnTo>
                  <a:lnTo>
                    <a:pt x="65608" y="54559"/>
                  </a:lnTo>
                  <a:lnTo>
                    <a:pt x="48412" y="51346"/>
                  </a:lnTo>
                  <a:lnTo>
                    <a:pt x="36918" y="52781"/>
                  </a:lnTo>
                  <a:lnTo>
                    <a:pt x="27355" y="56667"/>
                  </a:lnTo>
                  <a:lnTo>
                    <a:pt x="19824" y="62407"/>
                  </a:lnTo>
                  <a:lnTo>
                    <a:pt x="14452" y="69380"/>
                  </a:lnTo>
                  <a:lnTo>
                    <a:pt x="14452" y="1257"/>
                  </a:lnTo>
                  <a:lnTo>
                    <a:pt x="13195" y="0"/>
                  </a:lnTo>
                  <a:lnTo>
                    <a:pt x="1257" y="0"/>
                  </a:lnTo>
                  <a:lnTo>
                    <a:pt x="0" y="1257"/>
                  </a:lnTo>
                  <a:lnTo>
                    <a:pt x="0" y="148399"/>
                  </a:lnTo>
                  <a:lnTo>
                    <a:pt x="1257" y="149656"/>
                  </a:lnTo>
                  <a:lnTo>
                    <a:pt x="13614" y="149656"/>
                  </a:lnTo>
                  <a:lnTo>
                    <a:pt x="14871" y="148399"/>
                  </a:lnTo>
                  <a:lnTo>
                    <a:pt x="14871" y="95161"/>
                  </a:lnTo>
                  <a:lnTo>
                    <a:pt x="16929" y="84696"/>
                  </a:lnTo>
                  <a:lnTo>
                    <a:pt x="22758" y="74955"/>
                  </a:lnTo>
                  <a:lnTo>
                    <a:pt x="32410" y="67767"/>
                  </a:lnTo>
                  <a:lnTo>
                    <a:pt x="45897" y="64973"/>
                  </a:lnTo>
                  <a:lnTo>
                    <a:pt x="58077" y="67259"/>
                  </a:lnTo>
                  <a:lnTo>
                    <a:pt x="67462" y="73990"/>
                  </a:lnTo>
                  <a:lnTo>
                    <a:pt x="73520" y="84493"/>
                  </a:lnTo>
                  <a:lnTo>
                    <a:pt x="75666" y="98107"/>
                  </a:lnTo>
                  <a:lnTo>
                    <a:pt x="75666" y="148399"/>
                  </a:lnTo>
                  <a:lnTo>
                    <a:pt x="76923" y="149656"/>
                  </a:lnTo>
                  <a:lnTo>
                    <a:pt x="89293" y="149656"/>
                  </a:lnTo>
                  <a:lnTo>
                    <a:pt x="90551" y="148399"/>
                  </a:lnTo>
                  <a:lnTo>
                    <a:pt x="90551" y="96202"/>
                  </a:lnTo>
                  <a:close/>
                </a:path>
                <a:path extrusionOk="0" h="151764" w="791844">
                  <a:moveTo>
                    <a:pt x="206451" y="54495"/>
                  </a:moveTo>
                  <a:lnTo>
                    <a:pt x="205193" y="53238"/>
                  </a:lnTo>
                  <a:lnTo>
                    <a:pt x="194716" y="53238"/>
                  </a:lnTo>
                  <a:lnTo>
                    <a:pt x="193459" y="54495"/>
                  </a:lnTo>
                  <a:lnTo>
                    <a:pt x="193433" y="56946"/>
                  </a:lnTo>
                  <a:lnTo>
                    <a:pt x="193255" y="63017"/>
                  </a:lnTo>
                  <a:lnTo>
                    <a:pt x="193205" y="64973"/>
                  </a:lnTo>
                  <a:lnTo>
                    <a:pt x="193116" y="67729"/>
                  </a:lnTo>
                  <a:lnTo>
                    <a:pt x="193040" y="70421"/>
                  </a:lnTo>
                  <a:lnTo>
                    <a:pt x="192201" y="69430"/>
                  </a:lnTo>
                  <a:lnTo>
                    <a:pt x="192201" y="101447"/>
                  </a:lnTo>
                  <a:lnTo>
                    <a:pt x="189687" y="116078"/>
                  </a:lnTo>
                  <a:lnTo>
                    <a:pt x="182587" y="127622"/>
                  </a:lnTo>
                  <a:lnTo>
                    <a:pt x="171602" y="135191"/>
                  </a:lnTo>
                  <a:lnTo>
                    <a:pt x="157403" y="137909"/>
                  </a:lnTo>
                  <a:lnTo>
                    <a:pt x="144221" y="135191"/>
                  </a:lnTo>
                  <a:lnTo>
                    <a:pt x="123024" y="101447"/>
                  </a:lnTo>
                  <a:lnTo>
                    <a:pt x="125742" y="86906"/>
                  </a:lnTo>
                  <a:lnTo>
                    <a:pt x="133146" y="75349"/>
                  </a:lnTo>
                  <a:lnTo>
                    <a:pt x="144068" y="67729"/>
                  </a:lnTo>
                  <a:lnTo>
                    <a:pt x="157403" y="64973"/>
                  </a:lnTo>
                  <a:lnTo>
                    <a:pt x="171602" y="67729"/>
                  </a:lnTo>
                  <a:lnTo>
                    <a:pt x="182587" y="75349"/>
                  </a:lnTo>
                  <a:lnTo>
                    <a:pt x="189687" y="86906"/>
                  </a:lnTo>
                  <a:lnTo>
                    <a:pt x="192201" y="101447"/>
                  </a:lnTo>
                  <a:lnTo>
                    <a:pt x="192201" y="69430"/>
                  </a:lnTo>
                  <a:lnTo>
                    <a:pt x="154470" y="51333"/>
                  </a:lnTo>
                  <a:lnTo>
                    <a:pt x="136182" y="55130"/>
                  </a:lnTo>
                  <a:lnTo>
                    <a:pt x="121488" y="65620"/>
                  </a:lnTo>
                  <a:lnTo>
                    <a:pt x="111709" y="81495"/>
                  </a:lnTo>
                  <a:lnTo>
                    <a:pt x="108153" y="101447"/>
                  </a:lnTo>
                  <a:lnTo>
                    <a:pt x="111772" y="121386"/>
                  </a:lnTo>
                  <a:lnTo>
                    <a:pt x="121691" y="137261"/>
                  </a:lnTo>
                  <a:lnTo>
                    <a:pt x="136537" y="147751"/>
                  </a:lnTo>
                  <a:lnTo>
                    <a:pt x="154889" y="151549"/>
                  </a:lnTo>
                  <a:lnTo>
                    <a:pt x="167424" y="150088"/>
                  </a:lnTo>
                  <a:lnTo>
                    <a:pt x="177965" y="146062"/>
                  </a:lnTo>
                  <a:lnTo>
                    <a:pt x="186512" y="139954"/>
                  </a:lnTo>
                  <a:lnTo>
                    <a:pt x="188252" y="137909"/>
                  </a:lnTo>
                  <a:lnTo>
                    <a:pt x="193040" y="132257"/>
                  </a:lnTo>
                  <a:lnTo>
                    <a:pt x="193446" y="146062"/>
                  </a:lnTo>
                  <a:lnTo>
                    <a:pt x="193459" y="148399"/>
                  </a:lnTo>
                  <a:lnTo>
                    <a:pt x="194716" y="149644"/>
                  </a:lnTo>
                  <a:lnTo>
                    <a:pt x="205193" y="149644"/>
                  </a:lnTo>
                  <a:lnTo>
                    <a:pt x="206451" y="148399"/>
                  </a:lnTo>
                  <a:lnTo>
                    <a:pt x="206451" y="132257"/>
                  </a:lnTo>
                  <a:lnTo>
                    <a:pt x="206451" y="70421"/>
                  </a:lnTo>
                  <a:lnTo>
                    <a:pt x="206451" y="54495"/>
                  </a:lnTo>
                  <a:close/>
                </a:path>
                <a:path extrusionOk="0" h="151764" w="791844">
                  <a:moveTo>
                    <a:pt x="309384" y="62458"/>
                  </a:moveTo>
                  <a:lnTo>
                    <a:pt x="277114" y="51333"/>
                  </a:lnTo>
                  <a:lnTo>
                    <a:pt x="256730" y="55194"/>
                  </a:lnTo>
                  <a:lnTo>
                    <a:pt x="240296" y="65811"/>
                  </a:lnTo>
                  <a:lnTo>
                    <a:pt x="229336" y="81762"/>
                  </a:lnTo>
                  <a:lnTo>
                    <a:pt x="225336" y="101650"/>
                  </a:lnTo>
                  <a:lnTo>
                    <a:pt x="229044" y="121386"/>
                  </a:lnTo>
                  <a:lnTo>
                    <a:pt x="239509" y="137210"/>
                  </a:lnTo>
                  <a:lnTo>
                    <a:pt x="255841" y="147726"/>
                  </a:lnTo>
                  <a:lnTo>
                    <a:pt x="277114" y="151549"/>
                  </a:lnTo>
                  <a:lnTo>
                    <a:pt x="287274" y="150863"/>
                  </a:lnTo>
                  <a:lnTo>
                    <a:pt x="294513" y="135610"/>
                  </a:lnTo>
                  <a:lnTo>
                    <a:pt x="287794" y="137909"/>
                  </a:lnTo>
                  <a:lnTo>
                    <a:pt x="277317" y="137909"/>
                  </a:lnTo>
                  <a:lnTo>
                    <a:pt x="262445" y="135166"/>
                  </a:lnTo>
                  <a:lnTo>
                    <a:pt x="250774" y="127558"/>
                  </a:lnTo>
                  <a:lnTo>
                    <a:pt x="243154" y="116078"/>
                  </a:lnTo>
                  <a:lnTo>
                    <a:pt x="240423" y="101650"/>
                  </a:lnTo>
                  <a:lnTo>
                    <a:pt x="243205" y="86982"/>
                  </a:lnTo>
                  <a:lnTo>
                    <a:pt x="251015" y="75374"/>
                  </a:lnTo>
                  <a:lnTo>
                    <a:pt x="263067" y="67729"/>
                  </a:lnTo>
                  <a:lnTo>
                    <a:pt x="278574" y="64973"/>
                  </a:lnTo>
                  <a:lnTo>
                    <a:pt x="287591" y="64973"/>
                  </a:lnTo>
                  <a:lnTo>
                    <a:pt x="294716" y="67271"/>
                  </a:lnTo>
                  <a:lnTo>
                    <a:pt x="302056" y="71678"/>
                  </a:lnTo>
                  <a:lnTo>
                    <a:pt x="303530" y="71475"/>
                  </a:lnTo>
                  <a:lnTo>
                    <a:pt x="309384" y="62458"/>
                  </a:lnTo>
                  <a:close/>
                </a:path>
                <a:path extrusionOk="0" h="151764" w="791844">
                  <a:moveTo>
                    <a:pt x="411048" y="99568"/>
                  </a:moveTo>
                  <a:lnTo>
                    <a:pt x="396786" y="63487"/>
                  </a:lnTo>
                  <a:lnTo>
                    <a:pt x="396786" y="93484"/>
                  </a:lnTo>
                  <a:lnTo>
                    <a:pt x="396786" y="93903"/>
                  </a:lnTo>
                  <a:lnTo>
                    <a:pt x="332447" y="93903"/>
                  </a:lnTo>
                  <a:lnTo>
                    <a:pt x="336486" y="81737"/>
                  </a:lnTo>
                  <a:lnTo>
                    <a:pt x="343865" y="72339"/>
                  </a:lnTo>
                  <a:lnTo>
                    <a:pt x="354076" y="66281"/>
                  </a:lnTo>
                  <a:lnTo>
                    <a:pt x="366610" y="64135"/>
                  </a:lnTo>
                  <a:lnTo>
                    <a:pt x="378282" y="66281"/>
                  </a:lnTo>
                  <a:lnTo>
                    <a:pt x="378028" y="66281"/>
                  </a:lnTo>
                  <a:lnTo>
                    <a:pt x="387197" y="72136"/>
                  </a:lnTo>
                  <a:lnTo>
                    <a:pt x="393725" y="81381"/>
                  </a:lnTo>
                  <a:lnTo>
                    <a:pt x="396786" y="93484"/>
                  </a:lnTo>
                  <a:lnTo>
                    <a:pt x="396786" y="63487"/>
                  </a:lnTo>
                  <a:lnTo>
                    <a:pt x="384340" y="54838"/>
                  </a:lnTo>
                  <a:lnTo>
                    <a:pt x="366191" y="51346"/>
                  </a:lnTo>
                  <a:lnTo>
                    <a:pt x="346392" y="55194"/>
                  </a:lnTo>
                  <a:lnTo>
                    <a:pt x="331038" y="65786"/>
                  </a:lnTo>
                  <a:lnTo>
                    <a:pt x="321284" y="81381"/>
                  </a:lnTo>
                  <a:lnTo>
                    <a:pt x="321094" y="81737"/>
                  </a:lnTo>
                  <a:lnTo>
                    <a:pt x="317563" y="101447"/>
                  </a:lnTo>
                  <a:lnTo>
                    <a:pt x="321373" y="121475"/>
                  </a:lnTo>
                  <a:lnTo>
                    <a:pt x="331978" y="137350"/>
                  </a:lnTo>
                  <a:lnTo>
                    <a:pt x="348157" y="147789"/>
                  </a:lnTo>
                  <a:lnTo>
                    <a:pt x="368706" y="151549"/>
                  </a:lnTo>
                  <a:lnTo>
                    <a:pt x="380187" y="150634"/>
                  </a:lnTo>
                  <a:lnTo>
                    <a:pt x="405295" y="138760"/>
                  </a:lnTo>
                  <a:lnTo>
                    <a:pt x="405384" y="138137"/>
                  </a:lnTo>
                  <a:lnTo>
                    <a:pt x="400786" y="130797"/>
                  </a:lnTo>
                  <a:lnTo>
                    <a:pt x="399732" y="128905"/>
                  </a:lnTo>
                  <a:lnTo>
                    <a:pt x="398272" y="128905"/>
                  </a:lnTo>
                  <a:lnTo>
                    <a:pt x="396595" y="130162"/>
                  </a:lnTo>
                  <a:lnTo>
                    <a:pt x="391515" y="133362"/>
                  </a:lnTo>
                  <a:lnTo>
                    <a:pt x="385584" y="136105"/>
                  </a:lnTo>
                  <a:lnTo>
                    <a:pt x="378193" y="138137"/>
                  </a:lnTo>
                  <a:lnTo>
                    <a:pt x="377431" y="138137"/>
                  </a:lnTo>
                  <a:lnTo>
                    <a:pt x="370179" y="138760"/>
                  </a:lnTo>
                  <a:lnTo>
                    <a:pt x="355752" y="136359"/>
                  </a:lnTo>
                  <a:lnTo>
                    <a:pt x="344106" y="129641"/>
                  </a:lnTo>
                  <a:lnTo>
                    <a:pt x="335953" y="119303"/>
                  </a:lnTo>
                  <a:lnTo>
                    <a:pt x="332028" y="106057"/>
                  </a:lnTo>
                  <a:lnTo>
                    <a:pt x="409587" y="106057"/>
                  </a:lnTo>
                  <a:lnTo>
                    <a:pt x="411048" y="105016"/>
                  </a:lnTo>
                  <a:lnTo>
                    <a:pt x="411048" y="99568"/>
                  </a:lnTo>
                  <a:close/>
                </a:path>
                <a:path extrusionOk="0" h="151764" w="791844">
                  <a:moveTo>
                    <a:pt x="586486" y="95999"/>
                  </a:moveTo>
                  <a:lnTo>
                    <a:pt x="583615" y="77698"/>
                  </a:lnTo>
                  <a:lnTo>
                    <a:pt x="575437" y="63614"/>
                  </a:lnTo>
                  <a:lnTo>
                    <a:pt x="562610" y="54559"/>
                  </a:lnTo>
                  <a:lnTo>
                    <a:pt x="545820" y="51346"/>
                  </a:lnTo>
                  <a:lnTo>
                    <a:pt x="533971" y="53200"/>
                  </a:lnTo>
                  <a:lnTo>
                    <a:pt x="524052" y="58166"/>
                  </a:lnTo>
                  <a:lnTo>
                    <a:pt x="516382" y="65316"/>
                  </a:lnTo>
                  <a:lnTo>
                    <a:pt x="511238" y="73774"/>
                  </a:lnTo>
                  <a:lnTo>
                    <a:pt x="505498" y="64439"/>
                  </a:lnTo>
                  <a:lnTo>
                    <a:pt x="497484" y="57378"/>
                  </a:lnTo>
                  <a:lnTo>
                    <a:pt x="487400" y="52908"/>
                  </a:lnTo>
                  <a:lnTo>
                    <a:pt x="475399" y="51346"/>
                  </a:lnTo>
                  <a:lnTo>
                    <a:pt x="464413" y="52933"/>
                  </a:lnTo>
                  <a:lnTo>
                    <a:pt x="454964" y="57226"/>
                  </a:lnTo>
                  <a:lnTo>
                    <a:pt x="447395" y="63550"/>
                  </a:lnTo>
                  <a:lnTo>
                    <a:pt x="442061" y="71259"/>
                  </a:lnTo>
                  <a:lnTo>
                    <a:pt x="441642" y="54495"/>
                  </a:lnTo>
                  <a:lnTo>
                    <a:pt x="440182" y="53251"/>
                  </a:lnTo>
                  <a:lnTo>
                    <a:pt x="430542" y="53251"/>
                  </a:lnTo>
                  <a:lnTo>
                    <a:pt x="429285" y="54495"/>
                  </a:lnTo>
                  <a:lnTo>
                    <a:pt x="429285" y="148399"/>
                  </a:lnTo>
                  <a:lnTo>
                    <a:pt x="430542" y="149656"/>
                  </a:lnTo>
                  <a:lnTo>
                    <a:pt x="442899" y="149656"/>
                  </a:lnTo>
                  <a:lnTo>
                    <a:pt x="444169" y="148399"/>
                  </a:lnTo>
                  <a:lnTo>
                    <a:pt x="444385" y="92443"/>
                  </a:lnTo>
                  <a:lnTo>
                    <a:pt x="446925" y="82575"/>
                  </a:lnTo>
                  <a:lnTo>
                    <a:pt x="452602" y="73748"/>
                  </a:lnTo>
                  <a:lnTo>
                    <a:pt x="461352" y="67411"/>
                  </a:lnTo>
                  <a:lnTo>
                    <a:pt x="473087" y="64973"/>
                  </a:lnTo>
                  <a:lnTo>
                    <a:pt x="484632" y="67221"/>
                  </a:lnTo>
                  <a:lnTo>
                    <a:pt x="493268" y="73888"/>
                  </a:lnTo>
                  <a:lnTo>
                    <a:pt x="498678" y="84315"/>
                  </a:lnTo>
                  <a:lnTo>
                    <a:pt x="500545" y="97891"/>
                  </a:lnTo>
                  <a:lnTo>
                    <a:pt x="500545" y="148399"/>
                  </a:lnTo>
                  <a:lnTo>
                    <a:pt x="501815" y="149656"/>
                  </a:lnTo>
                  <a:lnTo>
                    <a:pt x="514184" y="149656"/>
                  </a:lnTo>
                  <a:lnTo>
                    <a:pt x="515442" y="148399"/>
                  </a:lnTo>
                  <a:lnTo>
                    <a:pt x="515442" y="96837"/>
                  </a:lnTo>
                  <a:lnTo>
                    <a:pt x="517474" y="84607"/>
                  </a:lnTo>
                  <a:lnTo>
                    <a:pt x="523290" y="74460"/>
                  </a:lnTo>
                  <a:lnTo>
                    <a:pt x="532409" y="67538"/>
                  </a:lnTo>
                  <a:lnTo>
                    <a:pt x="544360" y="64973"/>
                  </a:lnTo>
                  <a:lnTo>
                    <a:pt x="555866" y="67310"/>
                  </a:lnTo>
                  <a:lnTo>
                    <a:pt x="564426" y="73964"/>
                  </a:lnTo>
                  <a:lnTo>
                    <a:pt x="569772" y="84340"/>
                  </a:lnTo>
                  <a:lnTo>
                    <a:pt x="571614" y="97891"/>
                  </a:lnTo>
                  <a:lnTo>
                    <a:pt x="571614" y="148399"/>
                  </a:lnTo>
                  <a:lnTo>
                    <a:pt x="572871" y="149656"/>
                  </a:lnTo>
                  <a:lnTo>
                    <a:pt x="585241" y="149656"/>
                  </a:lnTo>
                  <a:lnTo>
                    <a:pt x="586486" y="148399"/>
                  </a:lnTo>
                  <a:lnTo>
                    <a:pt x="586486" y="95999"/>
                  </a:lnTo>
                  <a:close/>
                </a:path>
                <a:path extrusionOk="0" h="151764" w="791844">
                  <a:moveTo>
                    <a:pt x="704494" y="101650"/>
                  </a:moveTo>
                  <a:lnTo>
                    <a:pt x="700493" y="81711"/>
                  </a:lnTo>
                  <a:lnTo>
                    <a:pt x="689622" y="65836"/>
                  </a:lnTo>
                  <a:lnTo>
                    <a:pt x="689394" y="65684"/>
                  </a:lnTo>
                  <a:lnTo>
                    <a:pt x="689394" y="101650"/>
                  </a:lnTo>
                  <a:lnTo>
                    <a:pt x="686574" y="115989"/>
                  </a:lnTo>
                  <a:lnTo>
                    <a:pt x="678942" y="127482"/>
                  </a:lnTo>
                  <a:lnTo>
                    <a:pt x="667727" y="135140"/>
                  </a:lnTo>
                  <a:lnTo>
                    <a:pt x="654177" y="137909"/>
                  </a:lnTo>
                  <a:lnTo>
                    <a:pt x="640626" y="135140"/>
                  </a:lnTo>
                  <a:lnTo>
                    <a:pt x="629424" y="127482"/>
                  </a:lnTo>
                  <a:lnTo>
                    <a:pt x="621779" y="115989"/>
                  </a:lnTo>
                  <a:lnTo>
                    <a:pt x="618959" y="101650"/>
                  </a:lnTo>
                  <a:lnTo>
                    <a:pt x="621779" y="87198"/>
                  </a:lnTo>
                  <a:lnTo>
                    <a:pt x="629424" y="75628"/>
                  </a:lnTo>
                  <a:lnTo>
                    <a:pt x="640626" y="67957"/>
                  </a:lnTo>
                  <a:lnTo>
                    <a:pt x="654177" y="65176"/>
                  </a:lnTo>
                  <a:lnTo>
                    <a:pt x="667727" y="67957"/>
                  </a:lnTo>
                  <a:lnTo>
                    <a:pt x="678942" y="75628"/>
                  </a:lnTo>
                  <a:lnTo>
                    <a:pt x="686574" y="87198"/>
                  </a:lnTo>
                  <a:lnTo>
                    <a:pt x="689394" y="101650"/>
                  </a:lnTo>
                  <a:lnTo>
                    <a:pt x="689394" y="65684"/>
                  </a:lnTo>
                  <a:lnTo>
                    <a:pt x="688632" y="65176"/>
                  </a:lnTo>
                  <a:lnTo>
                    <a:pt x="673620" y="55333"/>
                  </a:lnTo>
                  <a:lnTo>
                    <a:pt x="654177" y="51549"/>
                  </a:lnTo>
                  <a:lnTo>
                    <a:pt x="634644" y="55333"/>
                  </a:lnTo>
                  <a:lnTo>
                    <a:pt x="618655" y="65836"/>
                  </a:lnTo>
                  <a:lnTo>
                    <a:pt x="607847" y="81711"/>
                  </a:lnTo>
                  <a:lnTo>
                    <a:pt x="603872" y="101650"/>
                  </a:lnTo>
                  <a:lnTo>
                    <a:pt x="607847" y="121475"/>
                  </a:lnTo>
                  <a:lnTo>
                    <a:pt x="618655" y="137287"/>
                  </a:lnTo>
                  <a:lnTo>
                    <a:pt x="634644" y="147751"/>
                  </a:lnTo>
                  <a:lnTo>
                    <a:pt x="654177" y="151549"/>
                  </a:lnTo>
                  <a:lnTo>
                    <a:pt x="673620" y="147751"/>
                  </a:lnTo>
                  <a:lnTo>
                    <a:pt x="688670" y="137909"/>
                  </a:lnTo>
                  <a:lnTo>
                    <a:pt x="689622" y="137287"/>
                  </a:lnTo>
                  <a:lnTo>
                    <a:pt x="700493" y="121475"/>
                  </a:lnTo>
                  <a:lnTo>
                    <a:pt x="704494" y="101650"/>
                  </a:lnTo>
                  <a:close/>
                </a:path>
                <a:path extrusionOk="0" h="151764" w="791844">
                  <a:moveTo>
                    <a:pt x="791248" y="123672"/>
                  </a:moveTo>
                  <a:lnTo>
                    <a:pt x="758774" y="93268"/>
                  </a:lnTo>
                  <a:lnTo>
                    <a:pt x="747331" y="89966"/>
                  </a:lnTo>
                  <a:lnTo>
                    <a:pt x="739736" y="86588"/>
                  </a:lnTo>
                  <a:lnTo>
                    <a:pt x="735533" y="82638"/>
                  </a:lnTo>
                  <a:lnTo>
                    <a:pt x="734237" y="77558"/>
                  </a:lnTo>
                  <a:lnTo>
                    <a:pt x="734237" y="68541"/>
                  </a:lnTo>
                  <a:lnTo>
                    <a:pt x="742835" y="64554"/>
                  </a:lnTo>
                  <a:lnTo>
                    <a:pt x="753529" y="64554"/>
                  </a:lnTo>
                  <a:lnTo>
                    <a:pt x="760920" y="64960"/>
                  </a:lnTo>
                  <a:lnTo>
                    <a:pt x="767410" y="66205"/>
                  </a:lnTo>
                  <a:lnTo>
                    <a:pt x="773506" y="68364"/>
                  </a:lnTo>
                  <a:lnTo>
                    <a:pt x="781608" y="72517"/>
                  </a:lnTo>
                  <a:lnTo>
                    <a:pt x="783082" y="72097"/>
                  </a:lnTo>
                  <a:lnTo>
                    <a:pt x="788733" y="62458"/>
                  </a:lnTo>
                  <a:lnTo>
                    <a:pt x="788314" y="60998"/>
                  </a:lnTo>
                  <a:lnTo>
                    <a:pt x="786638" y="59944"/>
                  </a:lnTo>
                  <a:lnTo>
                    <a:pt x="780478" y="56692"/>
                  </a:lnTo>
                  <a:lnTo>
                    <a:pt x="773226" y="54025"/>
                  </a:lnTo>
                  <a:lnTo>
                    <a:pt x="764705" y="52222"/>
                  </a:lnTo>
                  <a:lnTo>
                    <a:pt x="754773" y="51562"/>
                  </a:lnTo>
                  <a:lnTo>
                    <a:pt x="740346" y="53479"/>
                  </a:lnTo>
                  <a:lnTo>
                    <a:pt x="729234" y="58953"/>
                  </a:lnTo>
                  <a:lnTo>
                    <a:pt x="722096" y="67475"/>
                  </a:lnTo>
                  <a:lnTo>
                    <a:pt x="719569" y="78600"/>
                  </a:lnTo>
                  <a:lnTo>
                    <a:pt x="721893" y="88798"/>
                  </a:lnTo>
                  <a:lnTo>
                    <a:pt x="728611" y="96520"/>
                  </a:lnTo>
                  <a:lnTo>
                    <a:pt x="739279" y="102362"/>
                  </a:lnTo>
                  <a:lnTo>
                    <a:pt x="764730" y="110350"/>
                  </a:lnTo>
                  <a:lnTo>
                    <a:pt x="771817" y="114071"/>
                  </a:lnTo>
                  <a:lnTo>
                    <a:pt x="775512" y="118503"/>
                  </a:lnTo>
                  <a:lnTo>
                    <a:pt x="776579" y="124079"/>
                  </a:lnTo>
                  <a:lnTo>
                    <a:pt x="775055" y="130327"/>
                  </a:lnTo>
                  <a:lnTo>
                    <a:pt x="770712" y="134848"/>
                  </a:lnTo>
                  <a:lnTo>
                    <a:pt x="763841" y="137617"/>
                  </a:lnTo>
                  <a:lnTo>
                    <a:pt x="754773" y="138557"/>
                  </a:lnTo>
                  <a:lnTo>
                    <a:pt x="745794" y="137909"/>
                  </a:lnTo>
                  <a:lnTo>
                    <a:pt x="737958" y="136131"/>
                  </a:lnTo>
                  <a:lnTo>
                    <a:pt x="731139" y="133413"/>
                  </a:lnTo>
                  <a:lnTo>
                    <a:pt x="723341" y="128701"/>
                  </a:lnTo>
                  <a:lnTo>
                    <a:pt x="721868" y="129120"/>
                  </a:lnTo>
                  <a:lnTo>
                    <a:pt x="715797" y="139179"/>
                  </a:lnTo>
                  <a:lnTo>
                    <a:pt x="716000" y="140639"/>
                  </a:lnTo>
                  <a:lnTo>
                    <a:pt x="717892" y="141693"/>
                  </a:lnTo>
                  <a:lnTo>
                    <a:pt x="725957" y="145796"/>
                  </a:lnTo>
                  <a:lnTo>
                    <a:pt x="734606" y="148894"/>
                  </a:lnTo>
                  <a:lnTo>
                    <a:pt x="744118" y="150863"/>
                  </a:lnTo>
                  <a:lnTo>
                    <a:pt x="754773" y="151549"/>
                  </a:lnTo>
                  <a:lnTo>
                    <a:pt x="769493" y="149542"/>
                  </a:lnTo>
                  <a:lnTo>
                    <a:pt x="781037" y="143891"/>
                  </a:lnTo>
                  <a:lnTo>
                    <a:pt x="788555" y="135102"/>
                  </a:lnTo>
                  <a:lnTo>
                    <a:pt x="791248" y="12367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25" name="Google Shape;225;p3"/>
            <p:cNvPicPr preferRelativeResize="0"/>
            <p:nvPr/>
          </p:nvPicPr>
          <p:blipFill rotWithShape="1">
            <a:blip r:embed="rId7">
              <a:alphaModFix/>
            </a:blip>
            <a:srcRect b="0" l="0" r="0" t="0"/>
            <a:stretch/>
          </p:blipFill>
          <p:spPr>
            <a:xfrm>
              <a:off x="2751455" y="2032273"/>
              <a:ext cx="336178" cy="180057"/>
            </a:xfrm>
            <a:prstGeom prst="rect">
              <a:avLst/>
            </a:prstGeom>
            <a:noFill/>
            <a:ln>
              <a:noFill/>
            </a:ln>
          </p:spPr>
        </p:pic>
        <p:pic>
          <p:nvPicPr>
            <p:cNvPr id="226" name="Google Shape;226;p3"/>
            <p:cNvPicPr preferRelativeResize="0"/>
            <p:nvPr/>
          </p:nvPicPr>
          <p:blipFill rotWithShape="1">
            <a:blip r:embed="rId8">
              <a:alphaModFix/>
            </a:blip>
            <a:srcRect b="0" l="0" r="0" t="0"/>
            <a:stretch/>
          </p:blipFill>
          <p:spPr>
            <a:xfrm>
              <a:off x="3109434" y="2021791"/>
              <a:ext cx="98300" cy="151555"/>
            </a:xfrm>
            <a:prstGeom prst="rect">
              <a:avLst/>
            </a:prstGeom>
            <a:noFill/>
            <a:ln>
              <a:noFill/>
            </a:ln>
          </p:spPr>
        </p:pic>
        <p:sp>
          <p:nvSpPr>
            <p:cNvPr id="227" name="Google Shape;227;p3"/>
            <p:cNvSpPr/>
            <p:nvPr/>
          </p:nvSpPr>
          <p:spPr>
            <a:xfrm>
              <a:off x="3227425" y="2022265"/>
              <a:ext cx="15239" cy="148589"/>
            </a:xfrm>
            <a:custGeom>
              <a:rect b="b" l="l" r="r" t="t"/>
              <a:pathLst>
                <a:path extrusionOk="0" h="148589" w="15239">
                  <a:moveTo>
                    <a:pt x="14871" y="1270"/>
                  </a:moveTo>
                  <a:lnTo>
                    <a:pt x="14719" y="1270"/>
                  </a:lnTo>
                  <a:lnTo>
                    <a:pt x="14719" y="0"/>
                  </a:lnTo>
                  <a:lnTo>
                    <a:pt x="165" y="0"/>
                  </a:lnTo>
                  <a:lnTo>
                    <a:pt x="165" y="1270"/>
                  </a:lnTo>
                  <a:lnTo>
                    <a:pt x="0" y="1270"/>
                  </a:lnTo>
                  <a:lnTo>
                    <a:pt x="0" y="146050"/>
                  </a:lnTo>
                  <a:lnTo>
                    <a:pt x="0" y="147320"/>
                  </a:lnTo>
                  <a:lnTo>
                    <a:pt x="12" y="148590"/>
                  </a:lnTo>
                  <a:lnTo>
                    <a:pt x="14859" y="148590"/>
                  </a:lnTo>
                  <a:lnTo>
                    <a:pt x="14859" y="147320"/>
                  </a:lnTo>
                  <a:lnTo>
                    <a:pt x="14871" y="146050"/>
                  </a:lnTo>
                  <a:lnTo>
                    <a:pt x="14871" y="127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28" name="Google Shape;228;p3"/>
            <p:cNvPicPr preferRelativeResize="0"/>
            <p:nvPr/>
          </p:nvPicPr>
          <p:blipFill rotWithShape="1">
            <a:blip r:embed="rId9">
              <a:alphaModFix/>
            </a:blip>
            <a:srcRect b="0" l="0" r="0" t="0"/>
            <a:stretch/>
          </p:blipFill>
          <p:spPr>
            <a:xfrm>
              <a:off x="3261806" y="2073151"/>
              <a:ext cx="93484" cy="10019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300"/>
                                        <p:tgtEl>
                                          <p:spTgt spid="2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214"/>
                                        </p:tgtEl>
                                      </p:cBhvr>
                                    </p:animEffect>
                                    <p:set>
                                      <p:cBhvr>
                                        <p:cTn dur="1" fill="hold">
                                          <p:stCondLst>
                                            <p:cond delay="1000"/>
                                          </p:stCondLst>
                                        </p:cTn>
                                        <p:tgtEl>
                                          <p:spTgt spid="21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800"/>
                                        <p:tgtEl>
                                          <p:spTgt spid="21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1000"/>
                                        <p:tgtEl>
                                          <p:spTgt spid="21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8"/>
                                        </p:tgtEl>
                                        <p:attrNameLst>
                                          <p:attrName>style.visibility</p:attrName>
                                        </p:attrNameLst>
                                      </p:cBhvr>
                                      <p:to>
                                        <p:strVal val="visible"/>
                                      </p:to>
                                    </p:set>
                                    <p:anim calcmode="lin" valueType="num">
                                      <p:cBhvr additive="base">
                                        <p:cTn dur="1000"/>
                                        <p:tgtEl>
                                          <p:spTgt spid="218"/>
                                        </p:tgtEl>
                                        <p:attrNameLst>
                                          <p:attrName>ppt_x</p:attrName>
                                        </p:attrNameLst>
                                      </p:cBhvr>
                                      <p:tavLst>
                                        <p:tav fmla="" tm="0">
                                          <p:val>
                                            <p:strVal val="#ppt_x+1"/>
                                          </p:val>
                                        </p:tav>
                                        <p:tav fmla="" tm="100000">
                                          <p:val>
                                            <p:strVal val="#ppt_x"/>
                                          </p:val>
                                        </p:tav>
                                      </p:tavLst>
                                    </p:anim>
                                  </p:childTnLst>
                                </p:cTn>
                              </p:par>
                              <p:par>
                                <p:cTn fill="hold" nodeType="withEffect" presetClass="exit" presetID="1" presetSubtype="0">
                                  <p:stCondLst>
                                    <p:cond delay="0"/>
                                  </p:stCondLst>
                                  <p:childTnLst>
                                    <p:set>
                                      <p:cBhvr>
                                        <p:cTn dur="1" fill="hold">
                                          <p:stCondLst>
                                            <p:cond delay="0"/>
                                          </p:stCondLst>
                                        </p:cTn>
                                        <p:tgtEl>
                                          <p:spTgt spid="21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4" title="Firefly_O una balanza- en un lado, íconos de tecnología (chips, gráficos, datos) y en el otro 905877.jpg"/>
          <p:cNvPicPr preferRelativeResize="0"/>
          <p:nvPr/>
        </p:nvPicPr>
        <p:blipFill rotWithShape="1">
          <a:blip r:embed="rId3">
            <a:alphaModFix/>
          </a:blip>
          <a:srcRect b="1536" l="0" r="0" t="0"/>
          <a:stretch/>
        </p:blipFill>
        <p:spPr>
          <a:xfrm>
            <a:off x="0" y="0"/>
            <a:ext cx="14630400" cy="8229599"/>
          </a:xfrm>
          <a:prstGeom prst="rect">
            <a:avLst/>
          </a:prstGeom>
          <a:noFill/>
          <a:ln>
            <a:noFill/>
          </a:ln>
        </p:spPr>
      </p:pic>
      <p:sp>
        <p:nvSpPr>
          <p:cNvPr id="234" name="Google Shape;234;p4"/>
          <p:cNvSpPr txBox="1"/>
          <p:nvPr/>
        </p:nvSpPr>
        <p:spPr>
          <a:xfrm>
            <a:off x="8339230" y="6289216"/>
            <a:ext cx="6018900" cy="12315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O" sz="3700">
                <a:solidFill>
                  <a:schemeClr val="lt1"/>
                </a:solidFill>
                <a:latin typeface="Manrope"/>
                <a:ea typeface="Manrope"/>
                <a:cs typeface="Manrope"/>
                <a:sym typeface="Manrope"/>
              </a:rPr>
              <a:t>pero es el </a:t>
            </a:r>
            <a:r>
              <a:rPr lang="es-CO" sz="3700">
                <a:solidFill>
                  <a:schemeClr val="lt1"/>
                </a:solidFill>
                <a:latin typeface="Manrope ExtraBold"/>
                <a:ea typeface="Manrope ExtraBold"/>
                <a:cs typeface="Manrope ExtraBold"/>
                <a:sym typeface="Manrope ExtraBold"/>
              </a:rPr>
              <a:t>propósito</a:t>
            </a:r>
            <a:r>
              <a:rPr lang="es-CO" sz="3700">
                <a:solidFill>
                  <a:schemeClr val="lt1"/>
                </a:solidFill>
                <a:latin typeface="Manrope"/>
                <a:ea typeface="Manrope"/>
                <a:cs typeface="Manrope"/>
                <a:sym typeface="Manrope"/>
              </a:rPr>
              <a:t> de marca lo que le da sentido</a:t>
            </a:r>
            <a:endParaRPr sz="3700">
              <a:solidFill>
                <a:schemeClr val="lt1"/>
              </a:solidFill>
              <a:latin typeface="Manrope"/>
              <a:ea typeface="Manrope"/>
              <a:cs typeface="Manrope"/>
              <a:sym typeface="Manrope"/>
            </a:endParaRPr>
          </a:p>
        </p:txBody>
      </p:sp>
      <p:sp>
        <p:nvSpPr>
          <p:cNvPr id="235" name="Google Shape;235;p4"/>
          <p:cNvSpPr txBox="1"/>
          <p:nvPr/>
        </p:nvSpPr>
        <p:spPr>
          <a:xfrm>
            <a:off x="563700" y="585375"/>
            <a:ext cx="3712800" cy="198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CO" sz="3900">
                <a:solidFill>
                  <a:schemeClr val="lt1"/>
                </a:solidFill>
                <a:latin typeface="Manrope"/>
                <a:ea typeface="Manrope"/>
                <a:cs typeface="Manrope"/>
                <a:sym typeface="Manrope"/>
              </a:rPr>
              <a:t>La </a:t>
            </a:r>
            <a:r>
              <a:rPr lang="es-CO" sz="3900">
                <a:solidFill>
                  <a:schemeClr val="lt1"/>
                </a:solidFill>
                <a:latin typeface="Manrope ExtraBold"/>
                <a:ea typeface="Manrope ExtraBold"/>
                <a:cs typeface="Manrope ExtraBold"/>
                <a:sym typeface="Manrope ExtraBold"/>
              </a:rPr>
              <a:t>tecnología</a:t>
            </a:r>
            <a:r>
              <a:rPr lang="es-CO" sz="3900">
                <a:solidFill>
                  <a:schemeClr val="lt1"/>
                </a:solidFill>
                <a:latin typeface="Manrope"/>
                <a:ea typeface="Manrope"/>
                <a:cs typeface="Manrope"/>
                <a:sym typeface="Manrope"/>
              </a:rPr>
              <a:t> y el dato son potentes, </a:t>
            </a:r>
            <a:endParaRPr sz="100">
              <a:solidFill>
                <a:schemeClr val="lt1"/>
              </a:solidFill>
              <a:latin typeface="Manrope"/>
              <a:ea typeface="Manrope"/>
              <a:cs typeface="Manrope"/>
              <a:sym typeface="Manrope"/>
            </a:endParaRPr>
          </a:p>
        </p:txBody>
      </p:sp>
      <p:pic>
        <p:nvPicPr>
          <p:cNvPr id="236" name="Google Shape;236;p4"/>
          <p:cNvPicPr preferRelativeResize="0"/>
          <p:nvPr/>
        </p:nvPicPr>
        <p:blipFill rotWithShape="1">
          <a:blip r:embed="rId4">
            <a:alphaModFix/>
          </a:blip>
          <a:srcRect b="0" l="0" r="0" t="0"/>
          <a:stretch/>
        </p:blipFill>
        <p:spPr>
          <a:xfrm>
            <a:off x="11389909" y="-886730"/>
            <a:ext cx="3345766" cy="3034129"/>
          </a:xfrm>
          <a:prstGeom prst="rect">
            <a:avLst/>
          </a:prstGeom>
          <a:noFill/>
          <a:ln>
            <a:noFill/>
          </a:ln>
        </p:spPr>
      </p:pic>
      <p:grpSp>
        <p:nvGrpSpPr>
          <p:cNvPr id="237" name="Google Shape;237;p4"/>
          <p:cNvGrpSpPr/>
          <p:nvPr/>
        </p:nvGrpSpPr>
        <p:grpSpPr>
          <a:xfrm>
            <a:off x="383064" y="7252859"/>
            <a:ext cx="2013619" cy="583444"/>
            <a:chOff x="983538" y="1356213"/>
            <a:chExt cx="2954687" cy="856117"/>
          </a:xfrm>
        </p:grpSpPr>
        <p:sp>
          <p:nvSpPr>
            <p:cNvPr id="238" name="Google Shape;238;p4"/>
            <p:cNvSpPr/>
            <p:nvPr/>
          </p:nvSpPr>
          <p:spPr>
            <a:xfrm>
              <a:off x="983538" y="1356213"/>
              <a:ext cx="2780029" cy="539750"/>
            </a:xfrm>
            <a:custGeom>
              <a:rect b="b" l="l" r="r" t="t"/>
              <a:pathLst>
                <a:path extrusionOk="0" h="539750" w="2780029">
                  <a:moveTo>
                    <a:pt x="577964" y="529971"/>
                  </a:moveTo>
                  <a:lnTo>
                    <a:pt x="577913" y="345046"/>
                  </a:lnTo>
                  <a:lnTo>
                    <a:pt x="570445" y="291807"/>
                  </a:lnTo>
                  <a:lnTo>
                    <a:pt x="549300" y="247662"/>
                  </a:lnTo>
                  <a:lnTo>
                    <a:pt x="516369" y="214172"/>
                  </a:lnTo>
                  <a:lnTo>
                    <a:pt x="473557" y="192938"/>
                  </a:lnTo>
                  <a:lnTo>
                    <a:pt x="422770" y="185508"/>
                  </a:lnTo>
                  <a:lnTo>
                    <a:pt x="386499" y="190233"/>
                  </a:lnTo>
                  <a:lnTo>
                    <a:pt x="355346" y="203136"/>
                  </a:lnTo>
                  <a:lnTo>
                    <a:pt x="329933" y="222326"/>
                  </a:lnTo>
                  <a:lnTo>
                    <a:pt x="310883" y="245884"/>
                  </a:lnTo>
                  <a:lnTo>
                    <a:pt x="288531" y="221043"/>
                  </a:lnTo>
                  <a:lnTo>
                    <a:pt x="260096" y="202006"/>
                  </a:lnTo>
                  <a:lnTo>
                    <a:pt x="226491" y="189801"/>
                  </a:lnTo>
                  <a:lnTo>
                    <a:pt x="188645" y="185508"/>
                  </a:lnTo>
                  <a:lnTo>
                    <a:pt x="150939" y="190741"/>
                  </a:lnTo>
                  <a:lnTo>
                    <a:pt x="118135" y="205079"/>
                  </a:lnTo>
                  <a:lnTo>
                    <a:pt x="91897" y="226390"/>
                  </a:lnTo>
                  <a:lnTo>
                    <a:pt x="73850" y="252590"/>
                  </a:lnTo>
                  <a:lnTo>
                    <a:pt x="70866" y="205600"/>
                  </a:lnTo>
                  <a:lnTo>
                    <a:pt x="70078" y="197434"/>
                  </a:lnTo>
                  <a:lnTo>
                    <a:pt x="64897" y="192201"/>
                  </a:lnTo>
                  <a:lnTo>
                    <a:pt x="5245" y="192201"/>
                  </a:lnTo>
                  <a:lnTo>
                    <a:pt x="0" y="197383"/>
                  </a:lnTo>
                  <a:lnTo>
                    <a:pt x="0" y="529920"/>
                  </a:lnTo>
                  <a:lnTo>
                    <a:pt x="5245" y="535152"/>
                  </a:lnTo>
                  <a:lnTo>
                    <a:pt x="92468" y="535152"/>
                  </a:lnTo>
                  <a:lnTo>
                    <a:pt x="97713" y="529971"/>
                  </a:lnTo>
                  <a:lnTo>
                    <a:pt x="97713" y="356247"/>
                  </a:lnTo>
                  <a:lnTo>
                    <a:pt x="102755" y="324129"/>
                  </a:lnTo>
                  <a:lnTo>
                    <a:pt x="117373" y="297802"/>
                  </a:lnTo>
                  <a:lnTo>
                    <a:pt x="140792" y="280009"/>
                  </a:lnTo>
                  <a:lnTo>
                    <a:pt x="172275" y="273469"/>
                  </a:lnTo>
                  <a:lnTo>
                    <a:pt x="199872" y="279641"/>
                  </a:lnTo>
                  <a:lnTo>
                    <a:pt x="221322" y="297065"/>
                  </a:lnTo>
                  <a:lnTo>
                    <a:pt x="235204" y="324129"/>
                  </a:lnTo>
                  <a:lnTo>
                    <a:pt x="240144" y="359232"/>
                  </a:lnTo>
                  <a:lnTo>
                    <a:pt x="240144" y="529971"/>
                  </a:lnTo>
                  <a:lnTo>
                    <a:pt x="245364" y="535216"/>
                  </a:lnTo>
                  <a:lnTo>
                    <a:pt x="333336" y="535216"/>
                  </a:lnTo>
                  <a:lnTo>
                    <a:pt x="337781" y="530034"/>
                  </a:lnTo>
                  <a:lnTo>
                    <a:pt x="337781" y="357708"/>
                  </a:lnTo>
                  <a:lnTo>
                    <a:pt x="343027" y="323799"/>
                  </a:lnTo>
                  <a:lnTo>
                    <a:pt x="357924" y="297141"/>
                  </a:lnTo>
                  <a:lnTo>
                    <a:pt x="381203" y="279717"/>
                  </a:lnTo>
                  <a:lnTo>
                    <a:pt x="411619" y="273469"/>
                  </a:lnTo>
                  <a:lnTo>
                    <a:pt x="440004" y="279641"/>
                  </a:lnTo>
                  <a:lnTo>
                    <a:pt x="461645" y="297065"/>
                  </a:lnTo>
                  <a:lnTo>
                    <a:pt x="475437" y="324129"/>
                  </a:lnTo>
                  <a:lnTo>
                    <a:pt x="480275" y="359232"/>
                  </a:lnTo>
                  <a:lnTo>
                    <a:pt x="480275" y="529920"/>
                  </a:lnTo>
                  <a:lnTo>
                    <a:pt x="485508" y="535152"/>
                  </a:lnTo>
                  <a:lnTo>
                    <a:pt x="572731" y="535152"/>
                  </a:lnTo>
                  <a:lnTo>
                    <a:pt x="577964" y="529971"/>
                  </a:lnTo>
                  <a:close/>
                </a:path>
                <a:path extrusionOk="0" h="539750" w="2780029">
                  <a:moveTo>
                    <a:pt x="994232" y="194030"/>
                  </a:moveTo>
                  <a:lnTo>
                    <a:pt x="988999" y="188798"/>
                  </a:lnTo>
                  <a:lnTo>
                    <a:pt x="908354" y="188798"/>
                  </a:lnTo>
                  <a:lnTo>
                    <a:pt x="903224" y="193268"/>
                  </a:lnTo>
                  <a:lnTo>
                    <a:pt x="902500" y="201409"/>
                  </a:lnTo>
                  <a:lnTo>
                    <a:pt x="900252" y="222288"/>
                  </a:lnTo>
                  <a:lnTo>
                    <a:pt x="900252" y="360324"/>
                  </a:lnTo>
                  <a:lnTo>
                    <a:pt x="894372" y="396011"/>
                  </a:lnTo>
                  <a:lnTo>
                    <a:pt x="876681" y="424357"/>
                  </a:lnTo>
                  <a:lnTo>
                    <a:pt x="848779" y="443064"/>
                  </a:lnTo>
                  <a:lnTo>
                    <a:pt x="812279" y="449808"/>
                  </a:lnTo>
                  <a:lnTo>
                    <a:pt x="777455" y="443064"/>
                  </a:lnTo>
                  <a:lnTo>
                    <a:pt x="749541" y="424357"/>
                  </a:lnTo>
                  <a:lnTo>
                    <a:pt x="730999" y="396011"/>
                  </a:lnTo>
                  <a:lnTo>
                    <a:pt x="724281" y="360324"/>
                  </a:lnTo>
                  <a:lnTo>
                    <a:pt x="730999" y="324650"/>
                  </a:lnTo>
                  <a:lnTo>
                    <a:pt x="777455" y="277596"/>
                  </a:lnTo>
                  <a:lnTo>
                    <a:pt x="849287" y="277596"/>
                  </a:lnTo>
                  <a:lnTo>
                    <a:pt x="848842" y="277596"/>
                  </a:lnTo>
                  <a:lnTo>
                    <a:pt x="876401" y="295998"/>
                  </a:lnTo>
                  <a:lnTo>
                    <a:pt x="894054" y="324319"/>
                  </a:lnTo>
                  <a:lnTo>
                    <a:pt x="900252" y="360324"/>
                  </a:lnTo>
                  <a:lnTo>
                    <a:pt x="900252" y="222288"/>
                  </a:lnTo>
                  <a:lnTo>
                    <a:pt x="878852" y="205968"/>
                  </a:lnTo>
                  <a:lnTo>
                    <a:pt x="853821" y="193268"/>
                  </a:lnTo>
                  <a:lnTo>
                    <a:pt x="825157" y="185026"/>
                  </a:lnTo>
                  <a:lnTo>
                    <a:pt x="792873" y="182105"/>
                  </a:lnTo>
                  <a:lnTo>
                    <a:pt x="747610" y="188264"/>
                  </a:lnTo>
                  <a:lnTo>
                    <a:pt x="707478" y="205778"/>
                  </a:lnTo>
                  <a:lnTo>
                    <a:pt x="673836" y="233184"/>
                  </a:lnTo>
                  <a:lnTo>
                    <a:pt x="648093" y="269049"/>
                  </a:lnTo>
                  <a:lnTo>
                    <a:pt x="631634" y="311912"/>
                  </a:lnTo>
                  <a:lnTo>
                    <a:pt x="625843" y="360324"/>
                  </a:lnTo>
                  <a:lnTo>
                    <a:pt x="631469" y="408736"/>
                  </a:lnTo>
                  <a:lnTo>
                    <a:pt x="647509" y="451586"/>
                  </a:lnTo>
                  <a:lnTo>
                    <a:pt x="672719" y="487438"/>
                  </a:lnTo>
                  <a:lnTo>
                    <a:pt x="705802" y="514845"/>
                  </a:lnTo>
                  <a:lnTo>
                    <a:pt x="745528" y="532345"/>
                  </a:lnTo>
                  <a:lnTo>
                    <a:pt x="790625" y="538505"/>
                  </a:lnTo>
                  <a:lnTo>
                    <a:pt x="826160" y="534530"/>
                  </a:lnTo>
                  <a:lnTo>
                    <a:pt x="856818" y="523506"/>
                  </a:lnTo>
                  <a:lnTo>
                    <a:pt x="882700" y="506755"/>
                  </a:lnTo>
                  <a:lnTo>
                    <a:pt x="903973" y="485597"/>
                  </a:lnTo>
                  <a:lnTo>
                    <a:pt x="906221" y="518401"/>
                  </a:lnTo>
                  <a:lnTo>
                    <a:pt x="906894" y="526630"/>
                  </a:lnTo>
                  <a:lnTo>
                    <a:pt x="906957" y="527304"/>
                  </a:lnTo>
                  <a:lnTo>
                    <a:pt x="912177" y="531812"/>
                  </a:lnTo>
                  <a:lnTo>
                    <a:pt x="988999" y="531812"/>
                  </a:lnTo>
                  <a:lnTo>
                    <a:pt x="994232" y="526630"/>
                  </a:lnTo>
                  <a:lnTo>
                    <a:pt x="994232" y="485597"/>
                  </a:lnTo>
                  <a:lnTo>
                    <a:pt x="994232" y="449808"/>
                  </a:lnTo>
                  <a:lnTo>
                    <a:pt x="994232" y="270840"/>
                  </a:lnTo>
                  <a:lnTo>
                    <a:pt x="994232" y="222288"/>
                  </a:lnTo>
                  <a:lnTo>
                    <a:pt x="994232" y="194030"/>
                  </a:lnTo>
                  <a:close/>
                </a:path>
                <a:path extrusionOk="0" h="539750" w="2780029">
                  <a:moveTo>
                    <a:pt x="1650936" y="501357"/>
                  </a:moveTo>
                  <a:lnTo>
                    <a:pt x="1647164" y="493090"/>
                  </a:lnTo>
                  <a:lnTo>
                    <a:pt x="1621104" y="436422"/>
                  </a:lnTo>
                  <a:lnTo>
                    <a:pt x="1614360" y="434949"/>
                  </a:lnTo>
                  <a:lnTo>
                    <a:pt x="1606194" y="439407"/>
                  </a:lnTo>
                  <a:lnTo>
                    <a:pt x="1597660" y="443026"/>
                  </a:lnTo>
                  <a:lnTo>
                    <a:pt x="1587576" y="446659"/>
                  </a:lnTo>
                  <a:lnTo>
                    <a:pt x="1575790" y="449465"/>
                  </a:lnTo>
                  <a:lnTo>
                    <a:pt x="1562188" y="450596"/>
                  </a:lnTo>
                  <a:lnTo>
                    <a:pt x="1537970" y="447636"/>
                  </a:lnTo>
                  <a:lnTo>
                    <a:pt x="1518843" y="438111"/>
                  </a:lnTo>
                  <a:lnTo>
                    <a:pt x="1506308" y="421043"/>
                  </a:lnTo>
                  <a:lnTo>
                    <a:pt x="1501800" y="395439"/>
                  </a:lnTo>
                  <a:lnTo>
                    <a:pt x="1501800" y="270903"/>
                  </a:lnTo>
                  <a:lnTo>
                    <a:pt x="1624088" y="270903"/>
                  </a:lnTo>
                  <a:lnTo>
                    <a:pt x="1629333" y="265671"/>
                  </a:lnTo>
                  <a:lnTo>
                    <a:pt x="1629333" y="194094"/>
                  </a:lnTo>
                  <a:lnTo>
                    <a:pt x="1624088" y="188912"/>
                  </a:lnTo>
                  <a:lnTo>
                    <a:pt x="1501800" y="188912"/>
                  </a:lnTo>
                  <a:lnTo>
                    <a:pt x="1501800" y="76288"/>
                  </a:lnTo>
                  <a:lnTo>
                    <a:pt x="1496568" y="71120"/>
                  </a:lnTo>
                  <a:lnTo>
                    <a:pt x="1411541" y="71120"/>
                  </a:lnTo>
                  <a:lnTo>
                    <a:pt x="1407096" y="76352"/>
                  </a:lnTo>
                  <a:lnTo>
                    <a:pt x="1407096" y="188912"/>
                  </a:lnTo>
                  <a:lnTo>
                    <a:pt x="1197305" y="188912"/>
                  </a:lnTo>
                  <a:lnTo>
                    <a:pt x="1197305" y="76288"/>
                  </a:lnTo>
                  <a:lnTo>
                    <a:pt x="1192072" y="71120"/>
                  </a:lnTo>
                  <a:lnTo>
                    <a:pt x="1107046" y="71120"/>
                  </a:lnTo>
                  <a:lnTo>
                    <a:pt x="1102601" y="76352"/>
                  </a:lnTo>
                  <a:lnTo>
                    <a:pt x="1102601" y="188912"/>
                  </a:lnTo>
                  <a:lnTo>
                    <a:pt x="1034732" y="188912"/>
                  </a:lnTo>
                  <a:lnTo>
                    <a:pt x="1030274" y="194144"/>
                  </a:lnTo>
                  <a:lnTo>
                    <a:pt x="1030274" y="265671"/>
                  </a:lnTo>
                  <a:lnTo>
                    <a:pt x="1034732" y="270903"/>
                  </a:lnTo>
                  <a:lnTo>
                    <a:pt x="1099616" y="270903"/>
                  </a:lnTo>
                  <a:lnTo>
                    <a:pt x="1099616" y="405117"/>
                  </a:lnTo>
                  <a:lnTo>
                    <a:pt x="1105636" y="451942"/>
                  </a:lnTo>
                  <a:lnTo>
                    <a:pt x="1123111" y="489165"/>
                  </a:lnTo>
                  <a:lnTo>
                    <a:pt x="1151153" y="516331"/>
                  </a:lnTo>
                  <a:lnTo>
                    <a:pt x="1188859" y="532968"/>
                  </a:lnTo>
                  <a:lnTo>
                    <a:pt x="1235354" y="538619"/>
                  </a:lnTo>
                  <a:lnTo>
                    <a:pt x="1275626" y="535266"/>
                  </a:lnTo>
                  <a:lnTo>
                    <a:pt x="1326248" y="518795"/>
                  </a:lnTo>
                  <a:lnTo>
                    <a:pt x="1346441" y="501307"/>
                  </a:lnTo>
                  <a:lnTo>
                    <a:pt x="1316609" y="436422"/>
                  </a:lnTo>
                  <a:lnTo>
                    <a:pt x="1309928" y="434949"/>
                  </a:lnTo>
                  <a:lnTo>
                    <a:pt x="1301699" y="439407"/>
                  </a:lnTo>
                  <a:lnTo>
                    <a:pt x="1293139" y="443026"/>
                  </a:lnTo>
                  <a:lnTo>
                    <a:pt x="1283055" y="446659"/>
                  </a:lnTo>
                  <a:lnTo>
                    <a:pt x="1271295" y="449465"/>
                  </a:lnTo>
                  <a:lnTo>
                    <a:pt x="1257693" y="450596"/>
                  </a:lnTo>
                  <a:lnTo>
                    <a:pt x="1233487" y="447636"/>
                  </a:lnTo>
                  <a:lnTo>
                    <a:pt x="1214374" y="438111"/>
                  </a:lnTo>
                  <a:lnTo>
                    <a:pt x="1201826" y="421043"/>
                  </a:lnTo>
                  <a:lnTo>
                    <a:pt x="1197305" y="395439"/>
                  </a:lnTo>
                  <a:lnTo>
                    <a:pt x="1197305" y="270954"/>
                  </a:lnTo>
                  <a:lnTo>
                    <a:pt x="1404112" y="270954"/>
                  </a:lnTo>
                  <a:lnTo>
                    <a:pt x="1404112" y="405168"/>
                  </a:lnTo>
                  <a:lnTo>
                    <a:pt x="1410131" y="451993"/>
                  </a:lnTo>
                  <a:lnTo>
                    <a:pt x="1427607" y="489216"/>
                  </a:lnTo>
                  <a:lnTo>
                    <a:pt x="1455623" y="516382"/>
                  </a:lnTo>
                  <a:lnTo>
                    <a:pt x="1493304" y="533019"/>
                  </a:lnTo>
                  <a:lnTo>
                    <a:pt x="1539735" y="538670"/>
                  </a:lnTo>
                  <a:lnTo>
                    <a:pt x="1580007" y="535317"/>
                  </a:lnTo>
                  <a:lnTo>
                    <a:pt x="1610283" y="527570"/>
                  </a:lnTo>
                  <a:lnTo>
                    <a:pt x="1630641" y="518845"/>
                  </a:lnTo>
                  <a:lnTo>
                    <a:pt x="1641144" y="512546"/>
                  </a:lnTo>
                  <a:lnTo>
                    <a:pt x="1648688" y="506577"/>
                  </a:lnTo>
                  <a:lnTo>
                    <a:pt x="1650936" y="501357"/>
                  </a:lnTo>
                  <a:close/>
                </a:path>
                <a:path extrusionOk="0" h="539750" w="2780029">
                  <a:moveTo>
                    <a:pt x="1779143" y="195961"/>
                  </a:moveTo>
                  <a:lnTo>
                    <a:pt x="1773910" y="190728"/>
                  </a:lnTo>
                  <a:lnTo>
                    <a:pt x="1686737" y="190728"/>
                  </a:lnTo>
                  <a:lnTo>
                    <a:pt x="1681505" y="195961"/>
                  </a:lnTo>
                  <a:lnTo>
                    <a:pt x="1681556" y="528510"/>
                  </a:lnTo>
                  <a:lnTo>
                    <a:pt x="1686001" y="533679"/>
                  </a:lnTo>
                  <a:lnTo>
                    <a:pt x="1773910" y="533679"/>
                  </a:lnTo>
                  <a:lnTo>
                    <a:pt x="1779143" y="528510"/>
                  </a:lnTo>
                  <a:lnTo>
                    <a:pt x="1779143" y="195961"/>
                  </a:lnTo>
                  <a:close/>
                </a:path>
                <a:path extrusionOk="0" h="539750" w="2780029">
                  <a:moveTo>
                    <a:pt x="1793379" y="69900"/>
                  </a:moveTo>
                  <a:lnTo>
                    <a:pt x="1788401" y="44932"/>
                  </a:lnTo>
                  <a:lnTo>
                    <a:pt x="1788375" y="44767"/>
                  </a:lnTo>
                  <a:lnTo>
                    <a:pt x="1774634" y="25196"/>
                  </a:lnTo>
                  <a:lnTo>
                    <a:pt x="1754047" y="12484"/>
                  </a:lnTo>
                  <a:lnTo>
                    <a:pt x="1728495" y="7950"/>
                  </a:lnTo>
                  <a:lnTo>
                    <a:pt x="1703489" y="12827"/>
                  </a:lnTo>
                  <a:lnTo>
                    <a:pt x="1683385" y="25527"/>
                  </a:lnTo>
                  <a:lnTo>
                    <a:pt x="1670100" y="44767"/>
                  </a:lnTo>
                  <a:lnTo>
                    <a:pt x="1669999" y="44932"/>
                  </a:lnTo>
                  <a:lnTo>
                    <a:pt x="1665122" y="69900"/>
                  </a:lnTo>
                  <a:lnTo>
                    <a:pt x="1670024" y="95034"/>
                  </a:lnTo>
                  <a:lnTo>
                    <a:pt x="1683486" y="114617"/>
                  </a:lnTo>
                  <a:lnTo>
                    <a:pt x="1703552" y="127330"/>
                  </a:lnTo>
                  <a:lnTo>
                    <a:pt x="1703692" y="127330"/>
                  </a:lnTo>
                  <a:lnTo>
                    <a:pt x="1728495" y="131864"/>
                  </a:lnTo>
                  <a:lnTo>
                    <a:pt x="1754060" y="127330"/>
                  </a:lnTo>
                  <a:lnTo>
                    <a:pt x="1774647" y="114617"/>
                  </a:lnTo>
                  <a:lnTo>
                    <a:pt x="1788375" y="95034"/>
                  </a:lnTo>
                  <a:lnTo>
                    <a:pt x="1793379" y="69900"/>
                  </a:lnTo>
                  <a:close/>
                </a:path>
                <a:path extrusionOk="0" h="539750" w="2780029">
                  <a:moveTo>
                    <a:pt x="1947113" y="8051"/>
                  </a:moveTo>
                  <a:lnTo>
                    <a:pt x="1941931" y="2819"/>
                  </a:lnTo>
                  <a:lnTo>
                    <a:pt x="1854708" y="2819"/>
                  </a:lnTo>
                  <a:lnTo>
                    <a:pt x="1849462" y="8001"/>
                  </a:lnTo>
                  <a:lnTo>
                    <a:pt x="1849462" y="521754"/>
                  </a:lnTo>
                  <a:lnTo>
                    <a:pt x="1849462" y="529971"/>
                  </a:lnTo>
                  <a:lnTo>
                    <a:pt x="1854708" y="535152"/>
                  </a:lnTo>
                  <a:lnTo>
                    <a:pt x="1941868" y="535152"/>
                  </a:lnTo>
                  <a:lnTo>
                    <a:pt x="1947113" y="529971"/>
                  </a:lnTo>
                  <a:lnTo>
                    <a:pt x="1947113" y="8051"/>
                  </a:lnTo>
                  <a:close/>
                </a:path>
                <a:path extrusionOk="0" h="539750" w="2780029">
                  <a:moveTo>
                    <a:pt x="2364117" y="228104"/>
                  </a:moveTo>
                  <a:lnTo>
                    <a:pt x="2364054" y="5232"/>
                  </a:lnTo>
                  <a:lnTo>
                    <a:pt x="2358834" y="0"/>
                  </a:lnTo>
                  <a:lnTo>
                    <a:pt x="2271598" y="0"/>
                  </a:lnTo>
                  <a:lnTo>
                    <a:pt x="2270874" y="863"/>
                  </a:lnTo>
                  <a:lnTo>
                    <a:pt x="2270874" y="360908"/>
                  </a:lnTo>
                  <a:lnTo>
                    <a:pt x="2264791" y="396227"/>
                  </a:lnTo>
                  <a:lnTo>
                    <a:pt x="2264676" y="396900"/>
                  </a:lnTo>
                  <a:lnTo>
                    <a:pt x="2247023" y="425221"/>
                  </a:lnTo>
                  <a:lnTo>
                    <a:pt x="2219299" y="443738"/>
                  </a:lnTo>
                  <a:lnTo>
                    <a:pt x="2182901" y="450329"/>
                  </a:lnTo>
                  <a:lnTo>
                    <a:pt x="2148078" y="443484"/>
                  </a:lnTo>
                  <a:lnTo>
                    <a:pt x="2120163" y="424611"/>
                  </a:lnTo>
                  <a:lnTo>
                    <a:pt x="2101621" y="396227"/>
                  </a:lnTo>
                  <a:lnTo>
                    <a:pt x="2094903" y="360908"/>
                  </a:lnTo>
                  <a:lnTo>
                    <a:pt x="2101621" y="325475"/>
                  </a:lnTo>
                  <a:lnTo>
                    <a:pt x="2120163" y="297091"/>
                  </a:lnTo>
                  <a:lnTo>
                    <a:pt x="2148078" y="278218"/>
                  </a:lnTo>
                  <a:lnTo>
                    <a:pt x="2182901" y="271360"/>
                  </a:lnTo>
                  <a:lnTo>
                    <a:pt x="2219299" y="278218"/>
                  </a:lnTo>
                  <a:lnTo>
                    <a:pt x="2247023" y="297091"/>
                  </a:lnTo>
                  <a:lnTo>
                    <a:pt x="2264676" y="325475"/>
                  </a:lnTo>
                  <a:lnTo>
                    <a:pt x="2270874" y="360908"/>
                  </a:lnTo>
                  <a:lnTo>
                    <a:pt x="2270874" y="863"/>
                  </a:lnTo>
                  <a:lnTo>
                    <a:pt x="2267153" y="5232"/>
                  </a:lnTo>
                  <a:lnTo>
                    <a:pt x="2267153" y="228104"/>
                  </a:lnTo>
                  <a:lnTo>
                    <a:pt x="2246604" y="209664"/>
                  </a:lnTo>
                  <a:lnTo>
                    <a:pt x="2222004" y="195300"/>
                  </a:lnTo>
                  <a:lnTo>
                    <a:pt x="2193506" y="185953"/>
                  </a:lnTo>
                  <a:lnTo>
                    <a:pt x="2161235" y="182626"/>
                  </a:lnTo>
                  <a:lnTo>
                    <a:pt x="2116150" y="188785"/>
                  </a:lnTo>
                  <a:lnTo>
                    <a:pt x="2076424" y="206298"/>
                  </a:lnTo>
                  <a:lnTo>
                    <a:pt x="2043341" y="233705"/>
                  </a:lnTo>
                  <a:lnTo>
                    <a:pt x="2018144" y="269570"/>
                  </a:lnTo>
                  <a:lnTo>
                    <a:pt x="2002091" y="312432"/>
                  </a:lnTo>
                  <a:lnTo>
                    <a:pt x="1996478" y="360908"/>
                  </a:lnTo>
                  <a:lnTo>
                    <a:pt x="2002320" y="409270"/>
                  </a:lnTo>
                  <a:lnTo>
                    <a:pt x="2018919" y="452132"/>
                  </a:lnTo>
                  <a:lnTo>
                    <a:pt x="2044827" y="487997"/>
                  </a:lnTo>
                  <a:lnTo>
                    <a:pt x="2078634" y="515404"/>
                  </a:lnTo>
                  <a:lnTo>
                    <a:pt x="2118906" y="532917"/>
                  </a:lnTo>
                  <a:lnTo>
                    <a:pt x="2164219" y="539076"/>
                  </a:lnTo>
                  <a:lnTo>
                    <a:pt x="2200452" y="535228"/>
                  </a:lnTo>
                  <a:lnTo>
                    <a:pt x="2231999" y="524535"/>
                  </a:lnTo>
                  <a:lnTo>
                    <a:pt x="2258923" y="508254"/>
                  </a:lnTo>
                  <a:lnTo>
                    <a:pt x="2281275" y="487641"/>
                  </a:lnTo>
                  <a:lnTo>
                    <a:pt x="2283523" y="518934"/>
                  </a:lnTo>
                  <a:lnTo>
                    <a:pt x="2284247" y="527151"/>
                  </a:lnTo>
                  <a:lnTo>
                    <a:pt x="2284311" y="527875"/>
                  </a:lnTo>
                  <a:lnTo>
                    <a:pt x="2289543" y="532333"/>
                  </a:lnTo>
                  <a:lnTo>
                    <a:pt x="2358885" y="532333"/>
                  </a:lnTo>
                  <a:lnTo>
                    <a:pt x="2364117" y="527151"/>
                  </a:lnTo>
                  <a:lnTo>
                    <a:pt x="2364117" y="487641"/>
                  </a:lnTo>
                  <a:lnTo>
                    <a:pt x="2364117" y="450329"/>
                  </a:lnTo>
                  <a:lnTo>
                    <a:pt x="2364117" y="271360"/>
                  </a:lnTo>
                  <a:lnTo>
                    <a:pt x="2364117" y="228104"/>
                  </a:lnTo>
                  <a:close/>
                </a:path>
                <a:path extrusionOk="0" h="539750" w="2780029">
                  <a:moveTo>
                    <a:pt x="2779636" y="194652"/>
                  </a:moveTo>
                  <a:lnTo>
                    <a:pt x="2774315" y="189420"/>
                  </a:lnTo>
                  <a:lnTo>
                    <a:pt x="2693886" y="189420"/>
                  </a:lnTo>
                  <a:lnTo>
                    <a:pt x="2688640" y="193878"/>
                  </a:lnTo>
                  <a:lnTo>
                    <a:pt x="2687917" y="202095"/>
                  </a:lnTo>
                  <a:lnTo>
                    <a:pt x="2685656" y="222973"/>
                  </a:lnTo>
                  <a:lnTo>
                    <a:pt x="2685656" y="360591"/>
                  </a:lnTo>
                  <a:lnTo>
                    <a:pt x="2679725" y="396582"/>
                  </a:lnTo>
                  <a:lnTo>
                    <a:pt x="2662047" y="424929"/>
                  </a:lnTo>
                  <a:lnTo>
                    <a:pt x="2634170" y="443636"/>
                  </a:lnTo>
                  <a:lnTo>
                    <a:pt x="2597696" y="450392"/>
                  </a:lnTo>
                  <a:lnTo>
                    <a:pt x="2562898" y="443636"/>
                  </a:lnTo>
                  <a:lnTo>
                    <a:pt x="2534996" y="424929"/>
                  </a:lnTo>
                  <a:lnTo>
                    <a:pt x="2516467" y="396582"/>
                  </a:lnTo>
                  <a:lnTo>
                    <a:pt x="2509736" y="360908"/>
                  </a:lnTo>
                  <a:lnTo>
                    <a:pt x="2516454" y="325221"/>
                  </a:lnTo>
                  <a:lnTo>
                    <a:pt x="2562872" y="278168"/>
                  </a:lnTo>
                  <a:lnTo>
                    <a:pt x="2634691" y="278168"/>
                  </a:lnTo>
                  <a:lnTo>
                    <a:pt x="2634272" y="278168"/>
                  </a:lnTo>
                  <a:lnTo>
                    <a:pt x="2661856" y="296595"/>
                  </a:lnTo>
                  <a:lnTo>
                    <a:pt x="2679522" y="324916"/>
                  </a:lnTo>
                  <a:lnTo>
                    <a:pt x="2685656" y="360591"/>
                  </a:lnTo>
                  <a:lnTo>
                    <a:pt x="2685656" y="222973"/>
                  </a:lnTo>
                  <a:lnTo>
                    <a:pt x="2664256" y="206603"/>
                  </a:lnTo>
                  <a:lnTo>
                    <a:pt x="2639237" y="193878"/>
                  </a:lnTo>
                  <a:lnTo>
                    <a:pt x="2610574" y="185623"/>
                  </a:lnTo>
                  <a:lnTo>
                    <a:pt x="2578277" y="182676"/>
                  </a:lnTo>
                  <a:lnTo>
                    <a:pt x="2533027" y="188836"/>
                  </a:lnTo>
                  <a:lnTo>
                    <a:pt x="2492883" y="206349"/>
                  </a:lnTo>
                  <a:lnTo>
                    <a:pt x="2459253" y="233756"/>
                  </a:lnTo>
                  <a:lnTo>
                    <a:pt x="2433523" y="269621"/>
                  </a:lnTo>
                  <a:lnTo>
                    <a:pt x="2417051" y="312483"/>
                  </a:lnTo>
                  <a:lnTo>
                    <a:pt x="2411298" y="360591"/>
                  </a:lnTo>
                  <a:lnTo>
                    <a:pt x="2411260" y="360908"/>
                  </a:lnTo>
                  <a:lnTo>
                    <a:pt x="2416886" y="409321"/>
                  </a:lnTo>
                  <a:lnTo>
                    <a:pt x="2432939" y="452183"/>
                  </a:lnTo>
                  <a:lnTo>
                    <a:pt x="2458135" y="488048"/>
                  </a:lnTo>
                  <a:lnTo>
                    <a:pt x="2491219" y="515454"/>
                  </a:lnTo>
                  <a:lnTo>
                    <a:pt x="2530945" y="532968"/>
                  </a:lnTo>
                  <a:lnTo>
                    <a:pt x="2576030" y="539127"/>
                  </a:lnTo>
                  <a:lnTo>
                    <a:pt x="2611577" y="535152"/>
                  </a:lnTo>
                  <a:lnTo>
                    <a:pt x="2642222" y="524103"/>
                  </a:lnTo>
                  <a:lnTo>
                    <a:pt x="2668117" y="507339"/>
                  </a:lnTo>
                  <a:lnTo>
                    <a:pt x="2689377" y="486181"/>
                  </a:lnTo>
                  <a:lnTo>
                    <a:pt x="2691625" y="518985"/>
                  </a:lnTo>
                  <a:lnTo>
                    <a:pt x="2692298" y="527202"/>
                  </a:lnTo>
                  <a:lnTo>
                    <a:pt x="2692362" y="527939"/>
                  </a:lnTo>
                  <a:lnTo>
                    <a:pt x="2697594" y="532384"/>
                  </a:lnTo>
                  <a:lnTo>
                    <a:pt x="2774416" y="532384"/>
                  </a:lnTo>
                  <a:lnTo>
                    <a:pt x="2779636" y="527202"/>
                  </a:lnTo>
                  <a:lnTo>
                    <a:pt x="2779636" y="486181"/>
                  </a:lnTo>
                  <a:lnTo>
                    <a:pt x="2779636" y="450392"/>
                  </a:lnTo>
                  <a:lnTo>
                    <a:pt x="2779636" y="271424"/>
                  </a:lnTo>
                  <a:lnTo>
                    <a:pt x="2779636" y="222973"/>
                  </a:lnTo>
                  <a:lnTo>
                    <a:pt x="2779636" y="19465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39" name="Google Shape;239;p4"/>
            <p:cNvPicPr preferRelativeResize="0"/>
            <p:nvPr/>
          </p:nvPicPr>
          <p:blipFill rotWithShape="1">
            <a:blip r:embed="rId5">
              <a:alphaModFix/>
            </a:blip>
            <a:srcRect b="0" l="0" r="0" t="0"/>
            <a:stretch/>
          </p:blipFill>
          <p:spPr>
            <a:xfrm>
              <a:off x="3812219" y="1769485"/>
              <a:ext cx="126006" cy="126006"/>
            </a:xfrm>
            <a:prstGeom prst="rect">
              <a:avLst/>
            </a:prstGeom>
            <a:noFill/>
            <a:ln>
              <a:noFill/>
            </a:ln>
          </p:spPr>
        </p:pic>
        <p:pic>
          <p:nvPicPr>
            <p:cNvPr id="240" name="Google Shape;240;p4"/>
            <p:cNvPicPr preferRelativeResize="0"/>
            <p:nvPr/>
          </p:nvPicPr>
          <p:blipFill rotWithShape="1">
            <a:blip r:embed="rId6">
              <a:alphaModFix/>
            </a:blip>
            <a:srcRect b="0" l="0" r="0" t="0"/>
            <a:stretch/>
          </p:blipFill>
          <p:spPr>
            <a:xfrm>
              <a:off x="1631363" y="2024020"/>
              <a:ext cx="198486" cy="149327"/>
            </a:xfrm>
            <a:prstGeom prst="rect">
              <a:avLst/>
            </a:prstGeom>
            <a:noFill/>
            <a:ln>
              <a:noFill/>
            </a:ln>
          </p:spPr>
        </p:pic>
        <p:sp>
          <p:nvSpPr>
            <p:cNvPr id="241" name="Google Shape;241;p4"/>
            <p:cNvSpPr/>
            <p:nvPr/>
          </p:nvSpPr>
          <p:spPr>
            <a:xfrm>
              <a:off x="1895017" y="2021807"/>
              <a:ext cx="791844" cy="151764"/>
            </a:xfrm>
            <a:custGeom>
              <a:rect b="b" l="l" r="r" t="t"/>
              <a:pathLst>
                <a:path extrusionOk="0" h="151764" w="791844">
                  <a:moveTo>
                    <a:pt x="90551" y="96202"/>
                  </a:moveTo>
                  <a:lnTo>
                    <a:pt x="87503" y="77787"/>
                  </a:lnTo>
                  <a:lnTo>
                    <a:pt x="78917" y="63639"/>
                  </a:lnTo>
                  <a:lnTo>
                    <a:pt x="65608" y="54559"/>
                  </a:lnTo>
                  <a:lnTo>
                    <a:pt x="48412" y="51346"/>
                  </a:lnTo>
                  <a:lnTo>
                    <a:pt x="36918" y="52781"/>
                  </a:lnTo>
                  <a:lnTo>
                    <a:pt x="27355" y="56667"/>
                  </a:lnTo>
                  <a:lnTo>
                    <a:pt x="19824" y="62407"/>
                  </a:lnTo>
                  <a:lnTo>
                    <a:pt x="14452" y="69380"/>
                  </a:lnTo>
                  <a:lnTo>
                    <a:pt x="14452" y="1257"/>
                  </a:lnTo>
                  <a:lnTo>
                    <a:pt x="13195" y="0"/>
                  </a:lnTo>
                  <a:lnTo>
                    <a:pt x="1257" y="0"/>
                  </a:lnTo>
                  <a:lnTo>
                    <a:pt x="0" y="1257"/>
                  </a:lnTo>
                  <a:lnTo>
                    <a:pt x="0" y="148399"/>
                  </a:lnTo>
                  <a:lnTo>
                    <a:pt x="1257" y="149656"/>
                  </a:lnTo>
                  <a:lnTo>
                    <a:pt x="13614" y="149656"/>
                  </a:lnTo>
                  <a:lnTo>
                    <a:pt x="14871" y="148399"/>
                  </a:lnTo>
                  <a:lnTo>
                    <a:pt x="14871" y="95161"/>
                  </a:lnTo>
                  <a:lnTo>
                    <a:pt x="16929" y="84696"/>
                  </a:lnTo>
                  <a:lnTo>
                    <a:pt x="22758" y="74955"/>
                  </a:lnTo>
                  <a:lnTo>
                    <a:pt x="32410" y="67767"/>
                  </a:lnTo>
                  <a:lnTo>
                    <a:pt x="45897" y="64973"/>
                  </a:lnTo>
                  <a:lnTo>
                    <a:pt x="58077" y="67259"/>
                  </a:lnTo>
                  <a:lnTo>
                    <a:pt x="67462" y="73990"/>
                  </a:lnTo>
                  <a:lnTo>
                    <a:pt x="73520" y="84493"/>
                  </a:lnTo>
                  <a:lnTo>
                    <a:pt x="75666" y="98107"/>
                  </a:lnTo>
                  <a:lnTo>
                    <a:pt x="75666" y="148399"/>
                  </a:lnTo>
                  <a:lnTo>
                    <a:pt x="76923" y="149656"/>
                  </a:lnTo>
                  <a:lnTo>
                    <a:pt x="89293" y="149656"/>
                  </a:lnTo>
                  <a:lnTo>
                    <a:pt x="90551" y="148399"/>
                  </a:lnTo>
                  <a:lnTo>
                    <a:pt x="90551" y="96202"/>
                  </a:lnTo>
                  <a:close/>
                </a:path>
                <a:path extrusionOk="0" h="151764" w="791844">
                  <a:moveTo>
                    <a:pt x="206451" y="54495"/>
                  </a:moveTo>
                  <a:lnTo>
                    <a:pt x="205193" y="53238"/>
                  </a:lnTo>
                  <a:lnTo>
                    <a:pt x="194716" y="53238"/>
                  </a:lnTo>
                  <a:lnTo>
                    <a:pt x="193459" y="54495"/>
                  </a:lnTo>
                  <a:lnTo>
                    <a:pt x="193433" y="56946"/>
                  </a:lnTo>
                  <a:lnTo>
                    <a:pt x="193255" y="63017"/>
                  </a:lnTo>
                  <a:lnTo>
                    <a:pt x="193205" y="64973"/>
                  </a:lnTo>
                  <a:lnTo>
                    <a:pt x="193116" y="67729"/>
                  </a:lnTo>
                  <a:lnTo>
                    <a:pt x="193040" y="70421"/>
                  </a:lnTo>
                  <a:lnTo>
                    <a:pt x="192201" y="69430"/>
                  </a:lnTo>
                  <a:lnTo>
                    <a:pt x="192201" y="101447"/>
                  </a:lnTo>
                  <a:lnTo>
                    <a:pt x="189687" y="116078"/>
                  </a:lnTo>
                  <a:lnTo>
                    <a:pt x="182587" y="127622"/>
                  </a:lnTo>
                  <a:lnTo>
                    <a:pt x="171602" y="135191"/>
                  </a:lnTo>
                  <a:lnTo>
                    <a:pt x="157403" y="137909"/>
                  </a:lnTo>
                  <a:lnTo>
                    <a:pt x="144221" y="135191"/>
                  </a:lnTo>
                  <a:lnTo>
                    <a:pt x="123024" y="101447"/>
                  </a:lnTo>
                  <a:lnTo>
                    <a:pt x="125742" y="86906"/>
                  </a:lnTo>
                  <a:lnTo>
                    <a:pt x="133146" y="75349"/>
                  </a:lnTo>
                  <a:lnTo>
                    <a:pt x="144068" y="67729"/>
                  </a:lnTo>
                  <a:lnTo>
                    <a:pt x="157403" y="64973"/>
                  </a:lnTo>
                  <a:lnTo>
                    <a:pt x="171602" y="67729"/>
                  </a:lnTo>
                  <a:lnTo>
                    <a:pt x="182587" y="75349"/>
                  </a:lnTo>
                  <a:lnTo>
                    <a:pt x="189687" y="86906"/>
                  </a:lnTo>
                  <a:lnTo>
                    <a:pt x="192201" y="101447"/>
                  </a:lnTo>
                  <a:lnTo>
                    <a:pt x="192201" y="69430"/>
                  </a:lnTo>
                  <a:lnTo>
                    <a:pt x="154470" y="51333"/>
                  </a:lnTo>
                  <a:lnTo>
                    <a:pt x="136182" y="55130"/>
                  </a:lnTo>
                  <a:lnTo>
                    <a:pt x="121488" y="65620"/>
                  </a:lnTo>
                  <a:lnTo>
                    <a:pt x="111709" y="81495"/>
                  </a:lnTo>
                  <a:lnTo>
                    <a:pt x="108153" y="101447"/>
                  </a:lnTo>
                  <a:lnTo>
                    <a:pt x="111772" y="121386"/>
                  </a:lnTo>
                  <a:lnTo>
                    <a:pt x="121691" y="137261"/>
                  </a:lnTo>
                  <a:lnTo>
                    <a:pt x="136537" y="147751"/>
                  </a:lnTo>
                  <a:lnTo>
                    <a:pt x="154889" y="151549"/>
                  </a:lnTo>
                  <a:lnTo>
                    <a:pt x="167424" y="150088"/>
                  </a:lnTo>
                  <a:lnTo>
                    <a:pt x="177965" y="146062"/>
                  </a:lnTo>
                  <a:lnTo>
                    <a:pt x="186512" y="139954"/>
                  </a:lnTo>
                  <a:lnTo>
                    <a:pt x="188252" y="137909"/>
                  </a:lnTo>
                  <a:lnTo>
                    <a:pt x="193040" y="132257"/>
                  </a:lnTo>
                  <a:lnTo>
                    <a:pt x="193446" y="146062"/>
                  </a:lnTo>
                  <a:lnTo>
                    <a:pt x="193459" y="148399"/>
                  </a:lnTo>
                  <a:lnTo>
                    <a:pt x="194716" y="149644"/>
                  </a:lnTo>
                  <a:lnTo>
                    <a:pt x="205193" y="149644"/>
                  </a:lnTo>
                  <a:lnTo>
                    <a:pt x="206451" y="148399"/>
                  </a:lnTo>
                  <a:lnTo>
                    <a:pt x="206451" y="132257"/>
                  </a:lnTo>
                  <a:lnTo>
                    <a:pt x="206451" y="70421"/>
                  </a:lnTo>
                  <a:lnTo>
                    <a:pt x="206451" y="54495"/>
                  </a:lnTo>
                  <a:close/>
                </a:path>
                <a:path extrusionOk="0" h="151764" w="791844">
                  <a:moveTo>
                    <a:pt x="309384" y="62458"/>
                  </a:moveTo>
                  <a:lnTo>
                    <a:pt x="277114" y="51333"/>
                  </a:lnTo>
                  <a:lnTo>
                    <a:pt x="256730" y="55194"/>
                  </a:lnTo>
                  <a:lnTo>
                    <a:pt x="240296" y="65811"/>
                  </a:lnTo>
                  <a:lnTo>
                    <a:pt x="229336" y="81762"/>
                  </a:lnTo>
                  <a:lnTo>
                    <a:pt x="225336" y="101650"/>
                  </a:lnTo>
                  <a:lnTo>
                    <a:pt x="229044" y="121386"/>
                  </a:lnTo>
                  <a:lnTo>
                    <a:pt x="239509" y="137210"/>
                  </a:lnTo>
                  <a:lnTo>
                    <a:pt x="255841" y="147726"/>
                  </a:lnTo>
                  <a:lnTo>
                    <a:pt x="277114" y="151549"/>
                  </a:lnTo>
                  <a:lnTo>
                    <a:pt x="287274" y="150863"/>
                  </a:lnTo>
                  <a:lnTo>
                    <a:pt x="294513" y="135610"/>
                  </a:lnTo>
                  <a:lnTo>
                    <a:pt x="287794" y="137909"/>
                  </a:lnTo>
                  <a:lnTo>
                    <a:pt x="277317" y="137909"/>
                  </a:lnTo>
                  <a:lnTo>
                    <a:pt x="262445" y="135166"/>
                  </a:lnTo>
                  <a:lnTo>
                    <a:pt x="250774" y="127558"/>
                  </a:lnTo>
                  <a:lnTo>
                    <a:pt x="243154" y="116078"/>
                  </a:lnTo>
                  <a:lnTo>
                    <a:pt x="240423" y="101650"/>
                  </a:lnTo>
                  <a:lnTo>
                    <a:pt x="243205" y="86982"/>
                  </a:lnTo>
                  <a:lnTo>
                    <a:pt x="251015" y="75374"/>
                  </a:lnTo>
                  <a:lnTo>
                    <a:pt x="263067" y="67729"/>
                  </a:lnTo>
                  <a:lnTo>
                    <a:pt x="278574" y="64973"/>
                  </a:lnTo>
                  <a:lnTo>
                    <a:pt x="287591" y="64973"/>
                  </a:lnTo>
                  <a:lnTo>
                    <a:pt x="294716" y="67271"/>
                  </a:lnTo>
                  <a:lnTo>
                    <a:pt x="302056" y="71678"/>
                  </a:lnTo>
                  <a:lnTo>
                    <a:pt x="303530" y="71475"/>
                  </a:lnTo>
                  <a:lnTo>
                    <a:pt x="309384" y="62458"/>
                  </a:lnTo>
                  <a:close/>
                </a:path>
                <a:path extrusionOk="0" h="151764" w="791844">
                  <a:moveTo>
                    <a:pt x="411048" y="99568"/>
                  </a:moveTo>
                  <a:lnTo>
                    <a:pt x="396786" y="63487"/>
                  </a:lnTo>
                  <a:lnTo>
                    <a:pt x="396786" y="93484"/>
                  </a:lnTo>
                  <a:lnTo>
                    <a:pt x="396786" y="93903"/>
                  </a:lnTo>
                  <a:lnTo>
                    <a:pt x="332447" y="93903"/>
                  </a:lnTo>
                  <a:lnTo>
                    <a:pt x="336486" y="81737"/>
                  </a:lnTo>
                  <a:lnTo>
                    <a:pt x="343865" y="72339"/>
                  </a:lnTo>
                  <a:lnTo>
                    <a:pt x="354076" y="66281"/>
                  </a:lnTo>
                  <a:lnTo>
                    <a:pt x="366610" y="64135"/>
                  </a:lnTo>
                  <a:lnTo>
                    <a:pt x="378282" y="66281"/>
                  </a:lnTo>
                  <a:lnTo>
                    <a:pt x="378028" y="66281"/>
                  </a:lnTo>
                  <a:lnTo>
                    <a:pt x="387197" y="72136"/>
                  </a:lnTo>
                  <a:lnTo>
                    <a:pt x="393725" y="81381"/>
                  </a:lnTo>
                  <a:lnTo>
                    <a:pt x="396786" y="93484"/>
                  </a:lnTo>
                  <a:lnTo>
                    <a:pt x="396786" y="63487"/>
                  </a:lnTo>
                  <a:lnTo>
                    <a:pt x="384340" y="54838"/>
                  </a:lnTo>
                  <a:lnTo>
                    <a:pt x="366191" y="51346"/>
                  </a:lnTo>
                  <a:lnTo>
                    <a:pt x="346392" y="55194"/>
                  </a:lnTo>
                  <a:lnTo>
                    <a:pt x="331038" y="65786"/>
                  </a:lnTo>
                  <a:lnTo>
                    <a:pt x="321284" y="81381"/>
                  </a:lnTo>
                  <a:lnTo>
                    <a:pt x="321094" y="81737"/>
                  </a:lnTo>
                  <a:lnTo>
                    <a:pt x="317563" y="101447"/>
                  </a:lnTo>
                  <a:lnTo>
                    <a:pt x="321373" y="121475"/>
                  </a:lnTo>
                  <a:lnTo>
                    <a:pt x="331978" y="137350"/>
                  </a:lnTo>
                  <a:lnTo>
                    <a:pt x="348157" y="147789"/>
                  </a:lnTo>
                  <a:lnTo>
                    <a:pt x="368706" y="151549"/>
                  </a:lnTo>
                  <a:lnTo>
                    <a:pt x="380187" y="150634"/>
                  </a:lnTo>
                  <a:lnTo>
                    <a:pt x="405295" y="138760"/>
                  </a:lnTo>
                  <a:lnTo>
                    <a:pt x="405384" y="138137"/>
                  </a:lnTo>
                  <a:lnTo>
                    <a:pt x="400786" y="130797"/>
                  </a:lnTo>
                  <a:lnTo>
                    <a:pt x="399732" y="128905"/>
                  </a:lnTo>
                  <a:lnTo>
                    <a:pt x="398272" y="128905"/>
                  </a:lnTo>
                  <a:lnTo>
                    <a:pt x="396595" y="130162"/>
                  </a:lnTo>
                  <a:lnTo>
                    <a:pt x="391515" y="133362"/>
                  </a:lnTo>
                  <a:lnTo>
                    <a:pt x="385584" y="136105"/>
                  </a:lnTo>
                  <a:lnTo>
                    <a:pt x="378193" y="138137"/>
                  </a:lnTo>
                  <a:lnTo>
                    <a:pt x="377431" y="138137"/>
                  </a:lnTo>
                  <a:lnTo>
                    <a:pt x="370179" y="138760"/>
                  </a:lnTo>
                  <a:lnTo>
                    <a:pt x="355752" y="136359"/>
                  </a:lnTo>
                  <a:lnTo>
                    <a:pt x="344106" y="129641"/>
                  </a:lnTo>
                  <a:lnTo>
                    <a:pt x="335953" y="119303"/>
                  </a:lnTo>
                  <a:lnTo>
                    <a:pt x="332028" y="106057"/>
                  </a:lnTo>
                  <a:lnTo>
                    <a:pt x="409587" y="106057"/>
                  </a:lnTo>
                  <a:lnTo>
                    <a:pt x="411048" y="105016"/>
                  </a:lnTo>
                  <a:lnTo>
                    <a:pt x="411048" y="99568"/>
                  </a:lnTo>
                  <a:close/>
                </a:path>
                <a:path extrusionOk="0" h="151764" w="791844">
                  <a:moveTo>
                    <a:pt x="586486" y="95999"/>
                  </a:moveTo>
                  <a:lnTo>
                    <a:pt x="583615" y="77698"/>
                  </a:lnTo>
                  <a:lnTo>
                    <a:pt x="575437" y="63614"/>
                  </a:lnTo>
                  <a:lnTo>
                    <a:pt x="562610" y="54559"/>
                  </a:lnTo>
                  <a:lnTo>
                    <a:pt x="545820" y="51346"/>
                  </a:lnTo>
                  <a:lnTo>
                    <a:pt x="533971" y="53200"/>
                  </a:lnTo>
                  <a:lnTo>
                    <a:pt x="524052" y="58166"/>
                  </a:lnTo>
                  <a:lnTo>
                    <a:pt x="516382" y="65316"/>
                  </a:lnTo>
                  <a:lnTo>
                    <a:pt x="511238" y="73774"/>
                  </a:lnTo>
                  <a:lnTo>
                    <a:pt x="505498" y="64439"/>
                  </a:lnTo>
                  <a:lnTo>
                    <a:pt x="497484" y="57378"/>
                  </a:lnTo>
                  <a:lnTo>
                    <a:pt x="487400" y="52908"/>
                  </a:lnTo>
                  <a:lnTo>
                    <a:pt x="475399" y="51346"/>
                  </a:lnTo>
                  <a:lnTo>
                    <a:pt x="464413" y="52933"/>
                  </a:lnTo>
                  <a:lnTo>
                    <a:pt x="454964" y="57226"/>
                  </a:lnTo>
                  <a:lnTo>
                    <a:pt x="447395" y="63550"/>
                  </a:lnTo>
                  <a:lnTo>
                    <a:pt x="442061" y="71259"/>
                  </a:lnTo>
                  <a:lnTo>
                    <a:pt x="441642" y="54495"/>
                  </a:lnTo>
                  <a:lnTo>
                    <a:pt x="440182" y="53251"/>
                  </a:lnTo>
                  <a:lnTo>
                    <a:pt x="430542" y="53251"/>
                  </a:lnTo>
                  <a:lnTo>
                    <a:pt x="429285" y="54495"/>
                  </a:lnTo>
                  <a:lnTo>
                    <a:pt x="429285" y="148399"/>
                  </a:lnTo>
                  <a:lnTo>
                    <a:pt x="430542" y="149656"/>
                  </a:lnTo>
                  <a:lnTo>
                    <a:pt x="442899" y="149656"/>
                  </a:lnTo>
                  <a:lnTo>
                    <a:pt x="444169" y="148399"/>
                  </a:lnTo>
                  <a:lnTo>
                    <a:pt x="444385" y="92443"/>
                  </a:lnTo>
                  <a:lnTo>
                    <a:pt x="446925" y="82575"/>
                  </a:lnTo>
                  <a:lnTo>
                    <a:pt x="452602" y="73748"/>
                  </a:lnTo>
                  <a:lnTo>
                    <a:pt x="461352" y="67411"/>
                  </a:lnTo>
                  <a:lnTo>
                    <a:pt x="473087" y="64973"/>
                  </a:lnTo>
                  <a:lnTo>
                    <a:pt x="484632" y="67221"/>
                  </a:lnTo>
                  <a:lnTo>
                    <a:pt x="493268" y="73888"/>
                  </a:lnTo>
                  <a:lnTo>
                    <a:pt x="498678" y="84315"/>
                  </a:lnTo>
                  <a:lnTo>
                    <a:pt x="500545" y="97891"/>
                  </a:lnTo>
                  <a:lnTo>
                    <a:pt x="500545" y="148399"/>
                  </a:lnTo>
                  <a:lnTo>
                    <a:pt x="501815" y="149656"/>
                  </a:lnTo>
                  <a:lnTo>
                    <a:pt x="514184" y="149656"/>
                  </a:lnTo>
                  <a:lnTo>
                    <a:pt x="515442" y="148399"/>
                  </a:lnTo>
                  <a:lnTo>
                    <a:pt x="515442" y="96837"/>
                  </a:lnTo>
                  <a:lnTo>
                    <a:pt x="517474" y="84607"/>
                  </a:lnTo>
                  <a:lnTo>
                    <a:pt x="523290" y="74460"/>
                  </a:lnTo>
                  <a:lnTo>
                    <a:pt x="532409" y="67538"/>
                  </a:lnTo>
                  <a:lnTo>
                    <a:pt x="544360" y="64973"/>
                  </a:lnTo>
                  <a:lnTo>
                    <a:pt x="555866" y="67310"/>
                  </a:lnTo>
                  <a:lnTo>
                    <a:pt x="564426" y="73964"/>
                  </a:lnTo>
                  <a:lnTo>
                    <a:pt x="569772" y="84340"/>
                  </a:lnTo>
                  <a:lnTo>
                    <a:pt x="571614" y="97891"/>
                  </a:lnTo>
                  <a:lnTo>
                    <a:pt x="571614" y="148399"/>
                  </a:lnTo>
                  <a:lnTo>
                    <a:pt x="572871" y="149656"/>
                  </a:lnTo>
                  <a:lnTo>
                    <a:pt x="585241" y="149656"/>
                  </a:lnTo>
                  <a:lnTo>
                    <a:pt x="586486" y="148399"/>
                  </a:lnTo>
                  <a:lnTo>
                    <a:pt x="586486" y="95999"/>
                  </a:lnTo>
                  <a:close/>
                </a:path>
                <a:path extrusionOk="0" h="151764" w="791844">
                  <a:moveTo>
                    <a:pt x="704494" y="101650"/>
                  </a:moveTo>
                  <a:lnTo>
                    <a:pt x="700493" y="81711"/>
                  </a:lnTo>
                  <a:lnTo>
                    <a:pt x="689622" y="65836"/>
                  </a:lnTo>
                  <a:lnTo>
                    <a:pt x="689394" y="65684"/>
                  </a:lnTo>
                  <a:lnTo>
                    <a:pt x="689394" y="101650"/>
                  </a:lnTo>
                  <a:lnTo>
                    <a:pt x="686574" y="115989"/>
                  </a:lnTo>
                  <a:lnTo>
                    <a:pt x="678942" y="127482"/>
                  </a:lnTo>
                  <a:lnTo>
                    <a:pt x="667727" y="135140"/>
                  </a:lnTo>
                  <a:lnTo>
                    <a:pt x="654177" y="137909"/>
                  </a:lnTo>
                  <a:lnTo>
                    <a:pt x="640626" y="135140"/>
                  </a:lnTo>
                  <a:lnTo>
                    <a:pt x="629424" y="127482"/>
                  </a:lnTo>
                  <a:lnTo>
                    <a:pt x="621779" y="115989"/>
                  </a:lnTo>
                  <a:lnTo>
                    <a:pt x="618959" y="101650"/>
                  </a:lnTo>
                  <a:lnTo>
                    <a:pt x="621779" y="87198"/>
                  </a:lnTo>
                  <a:lnTo>
                    <a:pt x="629424" y="75628"/>
                  </a:lnTo>
                  <a:lnTo>
                    <a:pt x="640626" y="67957"/>
                  </a:lnTo>
                  <a:lnTo>
                    <a:pt x="654177" y="65176"/>
                  </a:lnTo>
                  <a:lnTo>
                    <a:pt x="667727" y="67957"/>
                  </a:lnTo>
                  <a:lnTo>
                    <a:pt x="678942" y="75628"/>
                  </a:lnTo>
                  <a:lnTo>
                    <a:pt x="686574" y="87198"/>
                  </a:lnTo>
                  <a:lnTo>
                    <a:pt x="689394" y="101650"/>
                  </a:lnTo>
                  <a:lnTo>
                    <a:pt x="689394" y="65684"/>
                  </a:lnTo>
                  <a:lnTo>
                    <a:pt x="688632" y="65176"/>
                  </a:lnTo>
                  <a:lnTo>
                    <a:pt x="673620" y="55333"/>
                  </a:lnTo>
                  <a:lnTo>
                    <a:pt x="654177" y="51549"/>
                  </a:lnTo>
                  <a:lnTo>
                    <a:pt x="634644" y="55333"/>
                  </a:lnTo>
                  <a:lnTo>
                    <a:pt x="618655" y="65836"/>
                  </a:lnTo>
                  <a:lnTo>
                    <a:pt x="607847" y="81711"/>
                  </a:lnTo>
                  <a:lnTo>
                    <a:pt x="603872" y="101650"/>
                  </a:lnTo>
                  <a:lnTo>
                    <a:pt x="607847" y="121475"/>
                  </a:lnTo>
                  <a:lnTo>
                    <a:pt x="618655" y="137287"/>
                  </a:lnTo>
                  <a:lnTo>
                    <a:pt x="634644" y="147751"/>
                  </a:lnTo>
                  <a:lnTo>
                    <a:pt x="654177" y="151549"/>
                  </a:lnTo>
                  <a:lnTo>
                    <a:pt x="673620" y="147751"/>
                  </a:lnTo>
                  <a:lnTo>
                    <a:pt x="688670" y="137909"/>
                  </a:lnTo>
                  <a:lnTo>
                    <a:pt x="689622" y="137287"/>
                  </a:lnTo>
                  <a:lnTo>
                    <a:pt x="700493" y="121475"/>
                  </a:lnTo>
                  <a:lnTo>
                    <a:pt x="704494" y="101650"/>
                  </a:lnTo>
                  <a:close/>
                </a:path>
                <a:path extrusionOk="0" h="151764" w="791844">
                  <a:moveTo>
                    <a:pt x="791248" y="123672"/>
                  </a:moveTo>
                  <a:lnTo>
                    <a:pt x="758774" y="93268"/>
                  </a:lnTo>
                  <a:lnTo>
                    <a:pt x="747331" y="89966"/>
                  </a:lnTo>
                  <a:lnTo>
                    <a:pt x="739736" y="86588"/>
                  </a:lnTo>
                  <a:lnTo>
                    <a:pt x="735533" y="82638"/>
                  </a:lnTo>
                  <a:lnTo>
                    <a:pt x="734237" y="77558"/>
                  </a:lnTo>
                  <a:lnTo>
                    <a:pt x="734237" y="68541"/>
                  </a:lnTo>
                  <a:lnTo>
                    <a:pt x="742835" y="64554"/>
                  </a:lnTo>
                  <a:lnTo>
                    <a:pt x="753529" y="64554"/>
                  </a:lnTo>
                  <a:lnTo>
                    <a:pt x="760920" y="64960"/>
                  </a:lnTo>
                  <a:lnTo>
                    <a:pt x="767410" y="66205"/>
                  </a:lnTo>
                  <a:lnTo>
                    <a:pt x="773506" y="68364"/>
                  </a:lnTo>
                  <a:lnTo>
                    <a:pt x="781608" y="72517"/>
                  </a:lnTo>
                  <a:lnTo>
                    <a:pt x="783082" y="72097"/>
                  </a:lnTo>
                  <a:lnTo>
                    <a:pt x="788733" y="62458"/>
                  </a:lnTo>
                  <a:lnTo>
                    <a:pt x="788314" y="60998"/>
                  </a:lnTo>
                  <a:lnTo>
                    <a:pt x="786638" y="59944"/>
                  </a:lnTo>
                  <a:lnTo>
                    <a:pt x="780478" y="56692"/>
                  </a:lnTo>
                  <a:lnTo>
                    <a:pt x="773226" y="54025"/>
                  </a:lnTo>
                  <a:lnTo>
                    <a:pt x="764705" y="52222"/>
                  </a:lnTo>
                  <a:lnTo>
                    <a:pt x="754773" y="51562"/>
                  </a:lnTo>
                  <a:lnTo>
                    <a:pt x="740346" y="53479"/>
                  </a:lnTo>
                  <a:lnTo>
                    <a:pt x="729234" y="58953"/>
                  </a:lnTo>
                  <a:lnTo>
                    <a:pt x="722096" y="67475"/>
                  </a:lnTo>
                  <a:lnTo>
                    <a:pt x="719569" y="78600"/>
                  </a:lnTo>
                  <a:lnTo>
                    <a:pt x="721893" y="88798"/>
                  </a:lnTo>
                  <a:lnTo>
                    <a:pt x="728611" y="96520"/>
                  </a:lnTo>
                  <a:lnTo>
                    <a:pt x="739279" y="102362"/>
                  </a:lnTo>
                  <a:lnTo>
                    <a:pt x="764730" y="110350"/>
                  </a:lnTo>
                  <a:lnTo>
                    <a:pt x="771817" y="114071"/>
                  </a:lnTo>
                  <a:lnTo>
                    <a:pt x="775512" y="118503"/>
                  </a:lnTo>
                  <a:lnTo>
                    <a:pt x="776579" y="124079"/>
                  </a:lnTo>
                  <a:lnTo>
                    <a:pt x="775055" y="130327"/>
                  </a:lnTo>
                  <a:lnTo>
                    <a:pt x="770712" y="134848"/>
                  </a:lnTo>
                  <a:lnTo>
                    <a:pt x="763841" y="137617"/>
                  </a:lnTo>
                  <a:lnTo>
                    <a:pt x="754773" y="138557"/>
                  </a:lnTo>
                  <a:lnTo>
                    <a:pt x="745794" y="137909"/>
                  </a:lnTo>
                  <a:lnTo>
                    <a:pt x="737958" y="136131"/>
                  </a:lnTo>
                  <a:lnTo>
                    <a:pt x="731139" y="133413"/>
                  </a:lnTo>
                  <a:lnTo>
                    <a:pt x="723341" y="128701"/>
                  </a:lnTo>
                  <a:lnTo>
                    <a:pt x="721868" y="129120"/>
                  </a:lnTo>
                  <a:lnTo>
                    <a:pt x="715797" y="139179"/>
                  </a:lnTo>
                  <a:lnTo>
                    <a:pt x="716000" y="140639"/>
                  </a:lnTo>
                  <a:lnTo>
                    <a:pt x="717892" y="141693"/>
                  </a:lnTo>
                  <a:lnTo>
                    <a:pt x="725957" y="145796"/>
                  </a:lnTo>
                  <a:lnTo>
                    <a:pt x="734606" y="148894"/>
                  </a:lnTo>
                  <a:lnTo>
                    <a:pt x="744118" y="150863"/>
                  </a:lnTo>
                  <a:lnTo>
                    <a:pt x="754773" y="151549"/>
                  </a:lnTo>
                  <a:lnTo>
                    <a:pt x="769493" y="149542"/>
                  </a:lnTo>
                  <a:lnTo>
                    <a:pt x="781037" y="143891"/>
                  </a:lnTo>
                  <a:lnTo>
                    <a:pt x="788555" y="135102"/>
                  </a:lnTo>
                  <a:lnTo>
                    <a:pt x="791248" y="12367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42" name="Google Shape;242;p4"/>
            <p:cNvPicPr preferRelativeResize="0"/>
            <p:nvPr/>
          </p:nvPicPr>
          <p:blipFill rotWithShape="1">
            <a:blip r:embed="rId7">
              <a:alphaModFix/>
            </a:blip>
            <a:srcRect b="0" l="0" r="0" t="0"/>
            <a:stretch/>
          </p:blipFill>
          <p:spPr>
            <a:xfrm>
              <a:off x="2751455" y="2032273"/>
              <a:ext cx="336178" cy="180057"/>
            </a:xfrm>
            <a:prstGeom prst="rect">
              <a:avLst/>
            </a:prstGeom>
            <a:noFill/>
            <a:ln>
              <a:noFill/>
            </a:ln>
          </p:spPr>
        </p:pic>
        <p:pic>
          <p:nvPicPr>
            <p:cNvPr id="243" name="Google Shape;243;p4"/>
            <p:cNvPicPr preferRelativeResize="0"/>
            <p:nvPr/>
          </p:nvPicPr>
          <p:blipFill rotWithShape="1">
            <a:blip r:embed="rId8">
              <a:alphaModFix/>
            </a:blip>
            <a:srcRect b="0" l="0" r="0" t="0"/>
            <a:stretch/>
          </p:blipFill>
          <p:spPr>
            <a:xfrm>
              <a:off x="3109434" y="2021791"/>
              <a:ext cx="98300" cy="151555"/>
            </a:xfrm>
            <a:prstGeom prst="rect">
              <a:avLst/>
            </a:prstGeom>
            <a:noFill/>
            <a:ln>
              <a:noFill/>
            </a:ln>
          </p:spPr>
        </p:pic>
        <p:sp>
          <p:nvSpPr>
            <p:cNvPr id="244" name="Google Shape;244;p4"/>
            <p:cNvSpPr/>
            <p:nvPr/>
          </p:nvSpPr>
          <p:spPr>
            <a:xfrm>
              <a:off x="3227425" y="2022265"/>
              <a:ext cx="15239" cy="148589"/>
            </a:xfrm>
            <a:custGeom>
              <a:rect b="b" l="l" r="r" t="t"/>
              <a:pathLst>
                <a:path extrusionOk="0" h="148589" w="15239">
                  <a:moveTo>
                    <a:pt x="14871" y="1270"/>
                  </a:moveTo>
                  <a:lnTo>
                    <a:pt x="14719" y="1270"/>
                  </a:lnTo>
                  <a:lnTo>
                    <a:pt x="14719" y="0"/>
                  </a:lnTo>
                  <a:lnTo>
                    <a:pt x="165" y="0"/>
                  </a:lnTo>
                  <a:lnTo>
                    <a:pt x="165" y="1270"/>
                  </a:lnTo>
                  <a:lnTo>
                    <a:pt x="0" y="1270"/>
                  </a:lnTo>
                  <a:lnTo>
                    <a:pt x="0" y="146050"/>
                  </a:lnTo>
                  <a:lnTo>
                    <a:pt x="0" y="147320"/>
                  </a:lnTo>
                  <a:lnTo>
                    <a:pt x="12" y="148590"/>
                  </a:lnTo>
                  <a:lnTo>
                    <a:pt x="14859" y="148590"/>
                  </a:lnTo>
                  <a:lnTo>
                    <a:pt x="14859" y="147320"/>
                  </a:lnTo>
                  <a:lnTo>
                    <a:pt x="14871" y="146050"/>
                  </a:lnTo>
                  <a:lnTo>
                    <a:pt x="14871" y="127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245" name="Google Shape;245;p4"/>
            <p:cNvPicPr preferRelativeResize="0"/>
            <p:nvPr/>
          </p:nvPicPr>
          <p:blipFill rotWithShape="1">
            <a:blip r:embed="rId9">
              <a:alphaModFix/>
            </a:blip>
            <a:srcRect b="0" l="0" r="0" t="0"/>
            <a:stretch/>
          </p:blipFill>
          <p:spPr>
            <a:xfrm>
              <a:off x="3261806" y="2073151"/>
              <a:ext cx="93484" cy="10019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5"/>
          <p:cNvPicPr preferRelativeResize="0"/>
          <p:nvPr/>
        </p:nvPicPr>
        <p:blipFill rotWithShape="1">
          <a:blip r:embed="rId3">
            <a:alphaModFix/>
          </a:blip>
          <a:srcRect b="0" l="0" r="0" t="0"/>
          <a:stretch/>
        </p:blipFill>
        <p:spPr>
          <a:xfrm>
            <a:off x="145975" y="-200725"/>
            <a:ext cx="9894351" cy="2211299"/>
          </a:xfrm>
          <a:prstGeom prst="rect">
            <a:avLst/>
          </a:prstGeom>
          <a:noFill/>
          <a:ln>
            <a:noFill/>
          </a:ln>
        </p:spPr>
      </p:pic>
      <p:sp>
        <p:nvSpPr>
          <p:cNvPr id="251" name="Google Shape;251;p5"/>
          <p:cNvSpPr txBox="1"/>
          <p:nvPr/>
        </p:nvSpPr>
        <p:spPr>
          <a:xfrm>
            <a:off x="1190500" y="377275"/>
            <a:ext cx="7446900" cy="1293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3900">
                <a:solidFill>
                  <a:schemeClr val="lt1"/>
                </a:solidFill>
              </a:rPr>
              <a:t>Hay un nuevo contexto escolar en Latinoamérica</a:t>
            </a:r>
            <a:endParaRPr sz="1300">
              <a:solidFill>
                <a:schemeClr val="lt1"/>
              </a:solidFill>
            </a:endParaRPr>
          </a:p>
        </p:txBody>
      </p:sp>
      <p:pic>
        <p:nvPicPr>
          <p:cNvPr id="252" name="Google Shape;252;p5"/>
          <p:cNvPicPr preferRelativeResize="0"/>
          <p:nvPr/>
        </p:nvPicPr>
        <p:blipFill rotWithShape="1">
          <a:blip r:embed="rId4">
            <a:alphaModFix/>
          </a:blip>
          <a:srcRect b="0" l="0" r="0" t="0"/>
          <a:stretch/>
        </p:blipFill>
        <p:spPr>
          <a:xfrm>
            <a:off x="11389909" y="-886730"/>
            <a:ext cx="3345766" cy="3034129"/>
          </a:xfrm>
          <a:prstGeom prst="rect">
            <a:avLst/>
          </a:prstGeom>
          <a:noFill/>
          <a:ln>
            <a:noFill/>
          </a:ln>
        </p:spPr>
      </p:pic>
      <p:grpSp>
        <p:nvGrpSpPr>
          <p:cNvPr id="253" name="Google Shape;253;p5"/>
          <p:cNvGrpSpPr/>
          <p:nvPr/>
        </p:nvGrpSpPr>
        <p:grpSpPr>
          <a:xfrm>
            <a:off x="1796097" y="1872029"/>
            <a:ext cx="9593814" cy="6065922"/>
            <a:chOff x="2527025" y="1621175"/>
            <a:chExt cx="9096249" cy="5751325"/>
          </a:xfrm>
        </p:grpSpPr>
        <p:pic>
          <p:nvPicPr>
            <p:cNvPr id="254" name="Google Shape;254;p5" title="Puntuación obtenida"/>
            <p:cNvPicPr preferRelativeResize="0"/>
            <p:nvPr/>
          </p:nvPicPr>
          <p:blipFill rotWithShape="1">
            <a:blip r:embed="rId5">
              <a:alphaModFix/>
            </a:blip>
            <a:srcRect b="0" l="380" r="-379" t="0"/>
            <a:stretch/>
          </p:blipFill>
          <p:spPr>
            <a:xfrm>
              <a:off x="2857925" y="2071850"/>
              <a:ext cx="8765349" cy="5300650"/>
            </a:xfrm>
            <a:prstGeom prst="rect">
              <a:avLst/>
            </a:prstGeom>
            <a:noFill/>
            <a:ln>
              <a:noFill/>
            </a:ln>
          </p:spPr>
        </p:pic>
        <p:sp>
          <p:nvSpPr>
            <p:cNvPr id="255" name="Google Shape;255;p5"/>
            <p:cNvSpPr txBox="1"/>
            <p:nvPr/>
          </p:nvSpPr>
          <p:spPr>
            <a:xfrm rot="-5400000">
              <a:off x="932525" y="4396825"/>
              <a:ext cx="3460200" cy="271200"/>
            </a:xfrm>
            <a:prstGeom prst="rect">
              <a:avLst/>
            </a:prstGeom>
            <a:noFill/>
            <a:ln>
              <a:noFill/>
            </a:ln>
          </p:spPr>
          <p:txBody>
            <a:bodyPr anchorCtr="0" anchor="t" bIns="0" lIns="0" spcFirstLastPara="1" rIns="0" wrap="square" tIns="18050">
              <a:spAutoFit/>
            </a:bodyPr>
            <a:lstStyle/>
            <a:p>
              <a:pPr indent="0" lvl="0" marL="13394" rtl="0" algn="ctr">
                <a:lnSpc>
                  <a:spcPct val="100000"/>
                </a:lnSpc>
                <a:spcBef>
                  <a:spcPts val="0"/>
                </a:spcBef>
                <a:spcAft>
                  <a:spcPts val="0"/>
                </a:spcAft>
                <a:buNone/>
              </a:pPr>
              <a:r>
                <a:rPr b="1" lang="es-CO" sz="1740">
                  <a:solidFill>
                    <a:schemeClr val="dk1"/>
                  </a:solidFill>
                </a:rPr>
                <a:t>Nacimientos por 1.000 hab</a:t>
              </a:r>
              <a:endParaRPr b="1" sz="1740">
                <a:solidFill>
                  <a:schemeClr val="dk1"/>
                </a:solidFill>
              </a:endParaRPr>
            </a:p>
          </p:txBody>
        </p:sp>
        <p:sp>
          <p:nvSpPr>
            <p:cNvPr id="256" name="Google Shape;256;p5"/>
            <p:cNvSpPr txBox="1"/>
            <p:nvPr/>
          </p:nvSpPr>
          <p:spPr>
            <a:xfrm>
              <a:off x="3202600" y="1621175"/>
              <a:ext cx="7978800" cy="271200"/>
            </a:xfrm>
            <a:prstGeom prst="rect">
              <a:avLst/>
            </a:prstGeom>
            <a:noFill/>
            <a:ln>
              <a:noFill/>
            </a:ln>
          </p:spPr>
          <p:txBody>
            <a:bodyPr anchorCtr="0" anchor="t" bIns="0" lIns="0" spcFirstLastPara="1" rIns="0" wrap="square" tIns="18050">
              <a:spAutoFit/>
            </a:bodyPr>
            <a:lstStyle/>
            <a:p>
              <a:pPr indent="0" lvl="0" marL="13394" rtl="0" algn="ctr">
                <a:lnSpc>
                  <a:spcPct val="100000"/>
                </a:lnSpc>
                <a:spcBef>
                  <a:spcPts val="0"/>
                </a:spcBef>
                <a:spcAft>
                  <a:spcPts val="0"/>
                </a:spcAft>
                <a:buNone/>
              </a:pPr>
              <a:r>
                <a:rPr b="1" lang="es-CO" sz="1740">
                  <a:solidFill>
                    <a:schemeClr val="dk1"/>
                  </a:solidFill>
                </a:rPr>
                <a:t>Tendencia de la tasa bruta de natalidad (2015-2024)</a:t>
              </a:r>
              <a:endParaRPr b="1" sz="1740">
                <a:solidFill>
                  <a:schemeClr val="dk1"/>
                </a:solidFill>
              </a:endParaRPr>
            </a:p>
          </p:txBody>
        </p:sp>
      </p:grpSp>
      <p:grpSp>
        <p:nvGrpSpPr>
          <p:cNvPr id="257" name="Google Shape;257;p5"/>
          <p:cNvGrpSpPr/>
          <p:nvPr/>
        </p:nvGrpSpPr>
        <p:grpSpPr>
          <a:xfrm>
            <a:off x="1883437" y="1872013"/>
            <a:ext cx="9594063" cy="5960144"/>
            <a:chOff x="2756250" y="607525"/>
            <a:chExt cx="9594063" cy="5960144"/>
          </a:xfrm>
        </p:grpSpPr>
        <p:sp>
          <p:nvSpPr>
            <p:cNvPr id="258" name="Google Shape;258;p5"/>
            <p:cNvSpPr txBox="1"/>
            <p:nvPr/>
          </p:nvSpPr>
          <p:spPr>
            <a:xfrm>
              <a:off x="4197803" y="6327069"/>
              <a:ext cx="891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chemeClr val="dk1"/>
                  </a:solidFill>
                </a:rPr>
                <a:t>Argentina</a:t>
              </a:r>
              <a:endParaRPr b="1" sz="1450">
                <a:solidFill>
                  <a:schemeClr val="dk1"/>
                </a:solidFill>
              </a:endParaRPr>
            </a:p>
          </p:txBody>
        </p:sp>
        <p:sp>
          <p:nvSpPr>
            <p:cNvPr id="259" name="Google Shape;259;p5"/>
            <p:cNvSpPr txBox="1"/>
            <p:nvPr/>
          </p:nvSpPr>
          <p:spPr>
            <a:xfrm>
              <a:off x="6031423" y="6327069"/>
              <a:ext cx="777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chemeClr val="dk1"/>
                  </a:solidFill>
                </a:rPr>
                <a:t>México</a:t>
              </a:r>
              <a:endParaRPr b="1" sz="1450">
                <a:solidFill>
                  <a:schemeClr val="dk1"/>
                </a:solidFill>
              </a:endParaRPr>
            </a:p>
          </p:txBody>
        </p:sp>
        <p:sp>
          <p:nvSpPr>
            <p:cNvPr id="260" name="Google Shape;260;p5"/>
            <p:cNvSpPr txBox="1"/>
            <p:nvPr/>
          </p:nvSpPr>
          <p:spPr>
            <a:xfrm>
              <a:off x="7794489" y="6327069"/>
              <a:ext cx="891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chemeClr val="dk1"/>
                  </a:solidFill>
                </a:rPr>
                <a:t>Colombia</a:t>
              </a:r>
              <a:endParaRPr b="1" sz="1450">
                <a:solidFill>
                  <a:schemeClr val="dk1"/>
                </a:solidFill>
              </a:endParaRPr>
            </a:p>
          </p:txBody>
        </p:sp>
        <p:sp>
          <p:nvSpPr>
            <p:cNvPr id="261" name="Google Shape;261;p5"/>
            <p:cNvSpPr txBox="1"/>
            <p:nvPr/>
          </p:nvSpPr>
          <p:spPr>
            <a:xfrm>
              <a:off x="9698637" y="6327069"/>
              <a:ext cx="567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chemeClr val="dk1"/>
                  </a:solidFill>
                </a:rPr>
                <a:t>Perú</a:t>
              </a:r>
              <a:endParaRPr b="1" sz="1450">
                <a:solidFill>
                  <a:schemeClr val="dk1"/>
                </a:solidFill>
              </a:endParaRPr>
            </a:p>
          </p:txBody>
        </p:sp>
        <p:sp>
          <p:nvSpPr>
            <p:cNvPr id="262" name="Google Shape;262;p5"/>
            <p:cNvSpPr txBox="1"/>
            <p:nvPr/>
          </p:nvSpPr>
          <p:spPr>
            <a:xfrm>
              <a:off x="11320581" y="6327069"/>
              <a:ext cx="777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chemeClr val="dk1"/>
                  </a:solidFill>
                </a:rPr>
                <a:t>Ecuador</a:t>
              </a:r>
              <a:endParaRPr b="1" sz="1450">
                <a:solidFill>
                  <a:schemeClr val="dk1"/>
                </a:solidFill>
              </a:endParaRPr>
            </a:p>
          </p:txBody>
        </p:sp>
        <p:sp>
          <p:nvSpPr>
            <p:cNvPr id="263" name="Google Shape;263;p5"/>
            <p:cNvSpPr txBox="1"/>
            <p:nvPr/>
          </p:nvSpPr>
          <p:spPr>
            <a:xfrm>
              <a:off x="3446567" y="1514201"/>
              <a:ext cx="567000" cy="240600"/>
            </a:xfrm>
            <a:prstGeom prst="rect">
              <a:avLst/>
            </a:prstGeom>
            <a:noFill/>
            <a:ln>
              <a:noFill/>
            </a:ln>
          </p:spPr>
          <p:txBody>
            <a:bodyPr anchorCtr="0" anchor="t" bIns="0" lIns="0" spcFirstLastPara="1" rIns="0" wrap="square" tIns="17125">
              <a:spAutoFit/>
            </a:bodyPr>
            <a:lstStyle/>
            <a:p>
              <a:pPr indent="0" lvl="0" marL="0" rtl="0" algn="l">
                <a:lnSpc>
                  <a:spcPct val="100000"/>
                </a:lnSpc>
                <a:spcBef>
                  <a:spcPts val="0"/>
                </a:spcBef>
                <a:spcAft>
                  <a:spcPts val="0"/>
                </a:spcAft>
                <a:buNone/>
              </a:pPr>
              <a:r>
                <a:rPr b="1" lang="es-CO" sz="1450">
                  <a:solidFill>
                    <a:srgbClr val="56A26B"/>
                  </a:solidFill>
                </a:rPr>
                <a:t>20</a:t>
              </a:r>
              <a:endParaRPr b="1" sz="1450">
                <a:solidFill>
                  <a:srgbClr val="56A26B"/>
                </a:solidFill>
              </a:endParaRPr>
            </a:p>
          </p:txBody>
        </p:sp>
        <p:sp>
          <p:nvSpPr>
            <p:cNvPr id="264" name="Google Shape;264;p5"/>
            <p:cNvSpPr txBox="1"/>
            <p:nvPr/>
          </p:nvSpPr>
          <p:spPr>
            <a:xfrm>
              <a:off x="3446567" y="2549126"/>
              <a:ext cx="567000" cy="4638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rgbClr val="56A26B"/>
                  </a:solidFill>
                </a:rPr>
                <a:t>15</a:t>
              </a:r>
              <a:endParaRPr b="1" sz="1450">
                <a:solidFill>
                  <a:srgbClr val="56A26B"/>
                </a:solidFill>
              </a:endParaRPr>
            </a:p>
            <a:p>
              <a:pPr indent="0" lvl="0" marL="0" rtl="0" algn="l">
                <a:lnSpc>
                  <a:spcPct val="100000"/>
                </a:lnSpc>
                <a:spcBef>
                  <a:spcPts val="0"/>
                </a:spcBef>
                <a:spcAft>
                  <a:spcPts val="0"/>
                </a:spcAft>
                <a:buNone/>
              </a:pPr>
              <a:r>
                <a:t/>
              </a:r>
              <a:endParaRPr b="1" sz="1450">
                <a:solidFill>
                  <a:srgbClr val="56A26B"/>
                </a:solidFill>
              </a:endParaRPr>
            </a:p>
          </p:txBody>
        </p:sp>
        <p:sp>
          <p:nvSpPr>
            <p:cNvPr id="265" name="Google Shape;265;p5"/>
            <p:cNvSpPr txBox="1"/>
            <p:nvPr/>
          </p:nvSpPr>
          <p:spPr>
            <a:xfrm>
              <a:off x="3446567" y="3689885"/>
              <a:ext cx="567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rgbClr val="56A26B"/>
                  </a:solidFill>
                </a:rPr>
                <a:t>10</a:t>
              </a:r>
              <a:endParaRPr b="1" sz="1450">
                <a:solidFill>
                  <a:srgbClr val="56A26B"/>
                </a:solidFill>
              </a:endParaRPr>
            </a:p>
          </p:txBody>
        </p:sp>
        <p:sp>
          <p:nvSpPr>
            <p:cNvPr id="266" name="Google Shape;266;p5"/>
            <p:cNvSpPr txBox="1"/>
            <p:nvPr/>
          </p:nvSpPr>
          <p:spPr>
            <a:xfrm>
              <a:off x="3446567" y="4901200"/>
              <a:ext cx="567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rgbClr val="56A26B"/>
                  </a:solidFill>
                </a:rPr>
                <a:t>5</a:t>
              </a:r>
              <a:endParaRPr b="1" sz="1450">
                <a:solidFill>
                  <a:srgbClr val="56A26B"/>
                </a:solidFill>
              </a:endParaRPr>
            </a:p>
          </p:txBody>
        </p:sp>
        <p:sp>
          <p:nvSpPr>
            <p:cNvPr id="267" name="Google Shape;267;p5"/>
            <p:cNvSpPr txBox="1"/>
            <p:nvPr/>
          </p:nvSpPr>
          <p:spPr>
            <a:xfrm>
              <a:off x="3446567" y="6009565"/>
              <a:ext cx="567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rgbClr val="56A26B"/>
                  </a:solidFill>
                </a:rPr>
                <a:t>0</a:t>
              </a:r>
              <a:endParaRPr b="1" sz="1450">
                <a:solidFill>
                  <a:srgbClr val="56A26B"/>
                </a:solidFill>
              </a:endParaRPr>
            </a:p>
          </p:txBody>
        </p:sp>
        <p:sp>
          <p:nvSpPr>
            <p:cNvPr id="268" name="Google Shape;268;p5"/>
            <p:cNvSpPr/>
            <p:nvPr/>
          </p:nvSpPr>
          <p:spPr>
            <a:xfrm rot="-5400000">
              <a:off x="2592701" y="3478364"/>
              <a:ext cx="4849436" cy="624388"/>
            </a:xfrm>
            <a:custGeom>
              <a:rect b="b" l="l" r="r" t="t"/>
              <a:pathLst>
                <a:path extrusionOk="0" h="1280795" w="2903854">
                  <a:moveTo>
                    <a:pt x="2903251" y="0"/>
                  </a:moveTo>
                  <a:lnTo>
                    <a:pt x="0" y="0"/>
                  </a:lnTo>
                  <a:lnTo>
                    <a:pt x="0" y="1280463"/>
                  </a:lnTo>
                  <a:lnTo>
                    <a:pt x="2903251" y="1280463"/>
                  </a:lnTo>
                  <a:lnTo>
                    <a:pt x="2903251" y="0"/>
                  </a:lnTo>
                  <a:close/>
                </a:path>
              </a:pathLst>
            </a:custGeom>
            <a:solidFill>
              <a:schemeClr val="lt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69" name="Google Shape;269;p5"/>
            <p:cNvSpPr/>
            <p:nvPr/>
          </p:nvSpPr>
          <p:spPr>
            <a:xfrm rot="-5400000">
              <a:off x="5165440" y="4273902"/>
              <a:ext cx="3258407" cy="624388"/>
            </a:xfrm>
            <a:custGeom>
              <a:rect b="b" l="l" r="r" t="t"/>
              <a:pathLst>
                <a:path extrusionOk="0" h="1280795" w="4022725">
                  <a:moveTo>
                    <a:pt x="4022202" y="0"/>
                  </a:moveTo>
                  <a:lnTo>
                    <a:pt x="0" y="0"/>
                  </a:lnTo>
                  <a:lnTo>
                    <a:pt x="0" y="1280463"/>
                  </a:lnTo>
                  <a:lnTo>
                    <a:pt x="4022202" y="1280463"/>
                  </a:lnTo>
                  <a:lnTo>
                    <a:pt x="4022202" y="0"/>
                  </a:lnTo>
                  <a:close/>
                </a:path>
              </a:pathLst>
            </a:custGeom>
            <a:solidFill>
              <a:schemeClr val="lt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0" name="Google Shape;270;p5"/>
            <p:cNvSpPr/>
            <p:nvPr/>
          </p:nvSpPr>
          <p:spPr>
            <a:xfrm rot="-5400000">
              <a:off x="7231138" y="4562399"/>
              <a:ext cx="2681411" cy="624388"/>
            </a:xfrm>
            <a:custGeom>
              <a:rect b="b" l="l" r="r" t="t"/>
              <a:pathLst>
                <a:path extrusionOk="0" h="1280795" w="5444490">
                  <a:moveTo>
                    <a:pt x="5444368" y="0"/>
                  </a:moveTo>
                  <a:lnTo>
                    <a:pt x="0" y="0"/>
                  </a:lnTo>
                  <a:lnTo>
                    <a:pt x="0" y="1280463"/>
                  </a:lnTo>
                  <a:lnTo>
                    <a:pt x="5444368" y="1280463"/>
                  </a:lnTo>
                  <a:lnTo>
                    <a:pt x="5444368" y="0"/>
                  </a:lnTo>
                  <a:close/>
                </a:path>
              </a:pathLst>
            </a:custGeom>
            <a:solidFill>
              <a:schemeClr val="lt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1" name="Google Shape;271;p5"/>
            <p:cNvSpPr/>
            <p:nvPr/>
          </p:nvSpPr>
          <p:spPr>
            <a:xfrm rot="-5400000">
              <a:off x="9025341" y="4649926"/>
              <a:ext cx="2506356" cy="624388"/>
            </a:xfrm>
            <a:custGeom>
              <a:rect b="b" l="l" r="r" t="t"/>
              <a:pathLst>
                <a:path extrusionOk="0" h="1280795" w="6552565">
                  <a:moveTo>
                    <a:pt x="6551968" y="0"/>
                  </a:moveTo>
                  <a:lnTo>
                    <a:pt x="0" y="0"/>
                  </a:lnTo>
                  <a:lnTo>
                    <a:pt x="0" y="1280463"/>
                  </a:lnTo>
                  <a:lnTo>
                    <a:pt x="6551968" y="1280463"/>
                  </a:lnTo>
                  <a:lnTo>
                    <a:pt x="6551968" y="0"/>
                  </a:lnTo>
                  <a:close/>
                </a:path>
              </a:pathLst>
            </a:custGeom>
            <a:solidFill>
              <a:schemeClr val="lt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2" name="Google Shape;272;p5"/>
            <p:cNvSpPr/>
            <p:nvPr/>
          </p:nvSpPr>
          <p:spPr>
            <a:xfrm rot="-5400000">
              <a:off x="10956946" y="4821906"/>
              <a:ext cx="2162346" cy="624388"/>
            </a:xfrm>
            <a:custGeom>
              <a:rect b="b" l="l" r="r" t="t"/>
              <a:pathLst>
                <a:path extrusionOk="0" h="1280795" w="6552565">
                  <a:moveTo>
                    <a:pt x="6551968" y="0"/>
                  </a:moveTo>
                  <a:lnTo>
                    <a:pt x="0" y="0"/>
                  </a:lnTo>
                  <a:lnTo>
                    <a:pt x="0" y="1280463"/>
                  </a:lnTo>
                  <a:lnTo>
                    <a:pt x="6551968" y="1280463"/>
                  </a:lnTo>
                  <a:lnTo>
                    <a:pt x="6551968" y="0"/>
                  </a:lnTo>
                  <a:close/>
                </a:path>
              </a:pathLst>
            </a:custGeom>
            <a:solidFill>
              <a:schemeClr val="lt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3" name="Google Shape;273;p5"/>
            <p:cNvSpPr txBox="1"/>
            <p:nvPr/>
          </p:nvSpPr>
          <p:spPr>
            <a:xfrm rot="-5400000">
              <a:off x="1351500" y="3848550"/>
              <a:ext cx="3080700" cy="2712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650">
                  <a:solidFill>
                    <a:schemeClr val="dk1"/>
                  </a:solidFill>
                </a:rPr>
                <a:t>% de población sin religión</a:t>
              </a:r>
              <a:endParaRPr b="1" sz="1650">
                <a:solidFill>
                  <a:schemeClr val="dk1"/>
                </a:solidFill>
              </a:endParaRPr>
            </a:p>
          </p:txBody>
        </p:sp>
        <p:sp>
          <p:nvSpPr>
            <p:cNvPr id="274" name="Google Shape;274;p5"/>
            <p:cNvSpPr txBox="1"/>
            <p:nvPr/>
          </p:nvSpPr>
          <p:spPr>
            <a:xfrm>
              <a:off x="3547000" y="607525"/>
              <a:ext cx="8293200" cy="525300"/>
            </a:xfrm>
            <a:prstGeom prst="rect">
              <a:avLst/>
            </a:prstGeom>
            <a:noFill/>
            <a:ln>
              <a:noFill/>
            </a:ln>
          </p:spPr>
          <p:txBody>
            <a:bodyPr anchorCtr="0" anchor="t" bIns="0" lIns="0" spcFirstLastPara="1" rIns="0" wrap="square" tIns="17125">
              <a:spAutoFit/>
            </a:bodyPr>
            <a:lstStyle/>
            <a:p>
              <a:pPr indent="0" lvl="0" marL="12700" rtl="0" algn="ctr">
                <a:lnSpc>
                  <a:spcPct val="100000"/>
                </a:lnSpc>
                <a:spcBef>
                  <a:spcPts val="0"/>
                </a:spcBef>
                <a:spcAft>
                  <a:spcPts val="0"/>
                </a:spcAft>
                <a:buNone/>
              </a:pPr>
              <a:r>
                <a:rPr b="1" lang="es-CO" sz="1650">
                  <a:solidFill>
                    <a:schemeClr val="dk1"/>
                  </a:solidFill>
                </a:rPr>
                <a:t>Crecimiento de la secularización en Latinoamérica (2015 vs 2024)</a:t>
              </a:r>
              <a:endParaRPr b="1" sz="1650">
                <a:solidFill>
                  <a:schemeClr val="dk1"/>
                </a:solidFill>
              </a:endParaRPr>
            </a:p>
            <a:p>
              <a:pPr indent="0" lvl="0" marL="12700" rtl="0" algn="ctr">
                <a:lnSpc>
                  <a:spcPct val="100000"/>
                </a:lnSpc>
                <a:spcBef>
                  <a:spcPts val="0"/>
                </a:spcBef>
                <a:spcAft>
                  <a:spcPts val="0"/>
                </a:spcAft>
                <a:buNone/>
              </a:pPr>
              <a:r>
                <a:rPr b="1" lang="es-CO" sz="1650">
                  <a:solidFill>
                    <a:schemeClr val="dk1"/>
                  </a:solidFill>
                </a:rPr>
                <a:t>% de personas sin afiliación religiosa</a:t>
              </a:r>
              <a:endParaRPr b="1" sz="1650">
                <a:solidFill>
                  <a:schemeClr val="dk1"/>
                </a:solidFill>
              </a:endParaRPr>
            </a:p>
          </p:txBody>
        </p:sp>
        <p:pic>
          <p:nvPicPr>
            <p:cNvPr id="275" name="Google Shape;275;p5"/>
            <p:cNvPicPr preferRelativeResize="0"/>
            <p:nvPr/>
          </p:nvPicPr>
          <p:blipFill rotWithShape="1">
            <a:blip r:embed="rId6">
              <a:alphaModFix/>
            </a:blip>
            <a:srcRect b="0" l="0" r="0" t="0"/>
            <a:stretch/>
          </p:blipFill>
          <p:spPr>
            <a:xfrm>
              <a:off x="4025825" y="3449362"/>
              <a:ext cx="624400" cy="2765925"/>
            </a:xfrm>
            <a:prstGeom prst="rect">
              <a:avLst/>
            </a:prstGeom>
            <a:noFill/>
            <a:ln>
              <a:noFill/>
            </a:ln>
          </p:spPr>
        </p:pic>
        <p:pic>
          <p:nvPicPr>
            <p:cNvPr id="276" name="Google Shape;276;p5"/>
            <p:cNvPicPr preferRelativeResize="0"/>
            <p:nvPr/>
          </p:nvPicPr>
          <p:blipFill rotWithShape="1">
            <a:blip r:embed="rId6">
              <a:alphaModFix/>
            </a:blip>
            <a:srcRect b="0" l="0" r="0" t="0"/>
            <a:stretch/>
          </p:blipFill>
          <p:spPr>
            <a:xfrm>
              <a:off x="11018900" y="4901206"/>
              <a:ext cx="624400" cy="1314075"/>
            </a:xfrm>
            <a:prstGeom prst="rect">
              <a:avLst/>
            </a:prstGeom>
            <a:noFill/>
            <a:ln>
              <a:noFill/>
            </a:ln>
          </p:spPr>
        </p:pic>
        <p:pic>
          <p:nvPicPr>
            <p:cNvPr id="277" name="Google Shape;277;p5"/>
            <p:cNvPicPr preferRelativeResize="0"/>
            <p:nvPr/>
          </p:nvPicPr>
          <p:blipFill rotWithShape="1">
            <a:blip r:embed="rId6">
              <a:alphaModFix/>
            </a:blip>
            <a:srcRect b="0" l="0" r="0" t="0"/>
            <a:stretch/>
          </p:blipFill>
          <p:spPr>
            <a:xfrm>
              <a:off x="9247100" y="5368623"/>
              <a:ext cx="624400" cy="846650"/>
            </a:xfrm>
            <a:prstGeom prst="rect">
              <a:avLst/>
            </a:prstGeom>
            <a:noFill/>
            <a:ln>
              <a:noFill/>
            </a:ln>
          </p:spPr>
        </p:pic>
        <p:pic>
          <p:nvPicPr>
            <p:cNvPr id="278" name="Google Shape;278;p5"/>
            <p:cNvPicPr preferRelativeResize="0"/>
            <p:nvPr/>
          </p:nvPicPr>
          <p:blipFill rotWithShape="1">
            <a:blip r:embed="rId6">
              <a:alphaModFix/>
            </a:blip>
            <a:srcRect b="0" l="0" r="0" t="0"/>
            <a:stretch/>
          </p:blipFill>
          <p:spPr>
            <a:xfrm>
              <a:off x="7557550" y="4623955"/>
              <a:ext cx="624400" cy="1591325"/>
            </a:xfrm>
            <a:prstGeom prst="rect">
              <a:avLst/>
            </a:prstGeom>
            <a:noFill/>
            <a:ln>
              <a:noFill/>
            </a:ln>
          </p:spPr>
        </p:pic>
        <p:pic>
          <p:nvPicPr>
            <p:cNvPr id="279" name="Google Shape;279;p5"/>
            <p:cNvPicPr preferRelativeResize="0"/>
            <p:nvPr/>
          </p:nvPicPr>
          <p:blipFill rotWithShape="1">
            <a:blip r:embed="rId6">
              <a:alphaModFix/>
            </a:blip>
            <a:srcRect b="0" l="0" r="0" t="0"/>
            <a:stretch/>
          </p:blipFill>
          <p:spPr>
            <a:xfrm>
              <a:off x="5761100" y="4623955"/>
              <a:ext cx="624400" cy="1591325"/>
            </a:xfrm>
            <a:prstGeom prst="rect">
              <a:avLst/>
            </a:prstGeom>
            <a:noFill/>
            <a:ln>
              <a:noFill/>
            </a:ln>
          </p:spPr>
        </p:pic>
        <p:pic>
          <p:nvPicPr>
            <p:cNvPr id="280" name="Google Shape;280;p5"/>
            <p:cNvPicPr preferRelativeResize="0"/>
            <p:nvPr/>
          </p:nvPicPr>
          <p:blipFill rotWithShape="1">
            <a:blip r:embed="rId6">
              <a:alphaModFix/>
            </a:blip>
            <a:srcRect b="0" l="0" r="0" t="0"/>
            <a:stretch/>
          </p:blipFill>
          <p:spPr>
            <a:xfrm>
              <a:off x="10715013" y="1854261"/>
              <a:ext cx="624400" cy="240600"/>
            </a:xfrm>
            <a:prstGeom prst="rect">
              <a:avLst/>
            </a:prstGeom>
            <a:noFill/>
            <a:ln>
              <a:noFill/>
            </a:ln>
          </p:spPr>
        </p:pic>
        <p:sp>
          <p:nvSpPr>
            <p:cNvPr id="281" name="Google Shape;281;p5"/>
            <p:cNvSpPr txBox="1"/>
            <p:nvPr/>
          </p:nvSpPr>
          <p:spPr>
            <a:xfrm>
              <a:off x="11380188" y="1842975"/>
              <a:ext cx="567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chemeClr val="dk1"/>
                  </a:solidFill>
                </a:rPr>
                <a:t>2015</a:t>
              </a:r>
              <a:endParaRPr b="1" sz="1450">
                <a:solidFill>
                  <a:schemeClr val="dk1"/>
                </a:solidFill>
              </a:endParaRPr>
            </a:p>
          </p:txBody>
        </p:sp>
        <p:sp>
          <p:nvSpPr>
            <p:cNvPr id="282" name="Google Shape;282;p5"/>
            <p:cNvSpPr/>
            <p:nvPr/>
          </p:nvSpPr>
          <p:spPr>
            <a:xfrm rot="-5400000">
              <a:off x="10916581" y="2001121"/>
              <a:ext cx="221250" cy="624388"/>
            </a:xfrm>
            <a:custGeom>
              <a:rect b="b" l="l" r="r" t="t"/>
              <a:pathLst>
                <a:path extrusionOk="0" h="1280795" w="4022725">
                  <a:moveTo>
                    <a:pt x="4022202" y="0"/>
                  </a:moveTo>
                  <a:lnTo>
                    <a:pt x="0" y="0"/>
                  </a:lnTo>
                  <a:lnTo>
                    <a:pt x="0" y="1280463"/>
                  </a:lnTo>
                  <a:lnTo>
                    <a:pt x="4022202" y="1280463"/>
                  </a:lnTo>
                  <a:lnTo>
                    <a:pt x="4022202" y="0"/>
                  </a:lnTo>
                  <a:close/>
                </a:path>
              </a:pathLst>
            </a:custGeom>
            <a:solidFill>
              <a:schemeClr val="lt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83" name="Google Shape;283;p5"/>
            <p:cNvSpPr txBox="1"/>
            <p:nvPr/>
          </p:nvSpPr>
          <p:spPr>
            <a:xfrm>
              <a:off x="11376725" y="2203193"/>
              <a:ext cx="567000" cy="240600"/>
            </a:xfrm>
            <a:prstGeom prst="rect">
              <a:avLst/>
            </a:prstGeom>
            <a:noFill/>
            <a:ln>
              <a:noFill/>
            </a:ln>
          </p:spPr>
          <p:txBody>
            <a:bodyPr anchorCtr="0" anchor="t" bIns="0" lIns="0" spcFirstLastPara="1" rIns="0" wrap="square" tIns="17125">
              <a:spAutoFit/>
            </a:bodyPr>
            <a:lstStyle/>
            <a:p>
              <a:pPr indent="0" lvl="0" marL="12700" rtl="0" algn="l">
                <a:lnSpc>
                  <a:spcPct val="100000"/>
                </a:lnSpc>
                <a:spcBef>
                  <a:spcPts val="0"/>
                </a:spcBef>
                <a:spcAft>
                  <a:spcPts val="0"/>
                </a:spcAft>
                <a:buNone/>
              </a:pPr>
              <a:r>
                <a:rPr b="1" lang="es-CO" sz="1450">
                  <a:solidFill>
                    <a:schemeClr val="dk1"/>
                  </a:solidFill>
                </a:rPr>
                <a:t>2024</a:t>
              </a:r>
              <a:endParaRPr b="1" sz="1450">
                <a:solidFill>
                  <a:schemeClr val="dk1"/>
                </a:solidFill>
              </a:endParaRPr>
            </a:p>
          </p:txBody>
        </p:sp>
        <p:sp>
          <p:nvSpPr>
            <p:cNvPr id="284" name="Google Shape;284;p5"/>
            <p:cNvSpPr txBox="1"/>
            <p:nvPr/>
          </p:nvSpPr>
          <p:spPr>
            <a:xfrm>
              <a:off x="4040651" y="3564461"/>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lt1"/>
                  </a:solidFill>
                </a:rPr>
                <a:t>12%</a:t>
              </a:r>
              <a:endParaRPr b="1" sz="1850">
                <a:solidFill>
                  <a:schemeClr val="lt1"/>
                </a:solidFill>
              </a:endParaRPr>
            </a:p>
          </p:txBody>
        </p:sp>
        <p:sp>
          <p:nvSpPr>
            <p:cNvPr id="285" name="Google Shape;285;p5"/>
            <p:cNvSpPr txBox="1"/>
            <p:nvPr/>
          </p:nvSpPr>
          <p:spPr>
            <a:xfrm>
              <a:off x="5803070" y="4723549"/>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lt1"/>
                  </a:solidFill>
                </a:rPr>
                <a:t>6%</a:t>
              </a:r>
              <a:endParaRPr b="1" sz="1850">
                <a:solidFill>
                  <a:schemeClr val="lt1"/>
                </a:solidFill>
              </a:endParaRPr>
            </a:p>
          </p:txBody>
        </p:sp>
        <p:sp>
          <p:nvSpPr>
            <p:cNvPr id="286" name="Google Shape;286;p5"/>
            <p:cNvSpPr txBox="1"/>
            <p:nvPr/>
          </p:nvSpPr>
          <p:spPr>
            <a:xfrm>
              <a:off x="7597849" y="4722470"/>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lt1"/>
                  </a:solidFill>
                </a:rPr>
                <a:t>6%</a:t>
              </a:r>
              <a:endParaRPr b="1" sz="1850">
                <a:solidFill>
                  <a:schemeClr val="lt1"/>
                </a:solidFill>
              </a:endParaRPr>
            </a:p>
          </p:txBody>
        </p:sp>
        <p:sp>
          <p:nvSpPr>
            <p:cNvPr id="287" name="Google Shape;287;p5"/>
            <p:cNvSpPr txBox="1"/>
            <p:nvPr/>
          </p:nvSpPr>
          <p:spPr>
            <a:xfrm>
              <a:off x="9294772" y="5407183"/>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lt1"/>
                  </a:solidFill>
                </a:rPr>
                <a:t>4%</a:t>
              </a:r>
              <a:endParaRPr b="1" sz="1850">
                <a:solidFill>
                  <a:schemeClr val="lt1"/>
                </a:solidFill>
              </a:endParaRPr>
            </a:p>
          </p:txBody>
        </p:sp>
        <p:sp>
          <p:nvSpPr>
            <p:cNvPr id="288" name="Google Shape;288;p5"/>
            <p:cNvSpPr txBox="1"/>
            <p:nvPr/>
          </p:nvSpPr>
          <p:spPr>
            <a:xfrm>
              <a:off x="11047597" y="4983058"/>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lt1"/>
                  </a:solidFill>
                </a:rPr>
                <a:t>5%</a:t>
              </a:r>
              <a:endParaRPr b="1" sz="1850">
                <a:solidFill>
                  <a:schemeClr val="lt1"/>
                </a:solidFill>
              </a:endParaRPr>
            </a:p>
          </p:txBody>
        </p:sp>
        <p:sp>
          <p:nvSpPr>
            <p:cNvPr id="289" name="Google Shape;289;p5"/>
            <p:cNvSpPr txBox="1"/>
            <p:nvPr/>
          </p:nvSpPr>
          <p:spPr>
            <a:xfrm>
              <a:off x="4733926" y="1483461"/>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dk1"/>
                  </a:solidFill>
                </a:rPr>
                <a:t>22%</a:t>
              </a:r>
              <a:endParaRPr b="1" sz="1850">
                <a:solidFill>
                  <a:schemeClr val="dk1"/>
                </a:solidFill>
              </a:endParaRPr>
            </a:p>
          </p:txBody>
        </p:sp>
        <p:sp>
          <p:nvSpPr>
            <p:cNvPr id="290" name="Google Shape;290;p5"/>
            <p:cNvSpPr txBox="1"/>
            <p:nvPr/>
          </p:nvSpPr>
          <p:spPr>
            <a:xfrm>
              <a:off x="6511151" y="3012936"/>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dk1"/>
                  </a:solidFill>
                </a:rPr>
                <a:t>13%</a:t>
              </a:r>
              <a:endParaRPr b="1" sz="1850">
                <a:solidFill>
                  <a:schemeClr val="dk1"/>
                </a:solidFill>
              </a:endParaRPr>
            </a:p>
          </p:txBody>
        </p:sp>
        <p:sp>
          <p:nvSpPr>
            <p:cNvPr id="291" name="Google Shape;291;p5"/>
            <p:cNvSpPr txBox="1"/>
            <p:nvPr/>
          </p:nvSpPr>
          <p:spPr>
            <a:xfrm>
              <a:off x="8281827" y="3578911"/>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dk1"/>
                  </a:solidFill>
                </a:rPr>
                <a:t>11%</a:t>
              </a:r>
              <a:endParaRPr b="1" sz="1850">
                <a:solidFill>
                  <a:schemeClr val="dk1"/>
                </a:solidFill>
              </a:endParaRPr>
            </a:p>
          </p:txBody>
        </p:sp>
        <p:sp>
          <p:nvSpPr>
            <p:cNvPr id="292" name="Google Shape;292;p5"/>
            <p:cNvSpPr txBox="1"/>
            <p:nvPr/>
          </p:nvSpPr>
          <p:spPr>
            <a:xfrm>
              <a:off x="10021490" y="3750836"/>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dk1"/>
                  </a:solidFill>
                </a:rPr>
                <a:t>10%</a:t>
              </a:r>
              <a:endParaRPr b="1" sz="1850">
                <a:solidFill>
                  <a:schemeClr val="dk1"/>
                </a:solidFill>
              </a:endParaRPr>
            </a:p>
          </p:txBody>
        </p:sp>
        <p:sp>
          <p:nvSpPr>
            <p:cNvPr id="293" name="Google Shape;293;p5"/>
            <p:cNvSpPr txBox="1"/>
            <p:nvPr/>
          </p:nvSpPr>
          <p:spPr>
            <a:xfrm>
              <a:off x="11754615" y="4054286"/>
              <a:ext cx="567000" cy="302100"/>
            </a:xfrm>
            <a:prstGeom prst="rect">
              <a:avLst/>
            </a:prstGeom>
            <a:noFill/>
            <a:ln>
              <a:noFill/>
            </a:ln>
          </p:spPr>
          <p:txBody>
            <a:bodyPr anchorCtr="0" anchor="t" bIns="0" lIns="0" spcFirstLastPara="1" rIns="0" wrap="square" tIns="17125">
              <a:spAutoFit/>
            </a:bodyPr>
            <a:lstStyle/>
            <a:p>
              <a:pPr indent="0" lvl="0" marL="0" rtl="0" algn="ctr">
                <a:lnSpc>
                  <a:spcPct val="100000"/>
                </a:lnSpc>
                <a:spcBef>
                  <a:spcPts val="0"/>
                </a:spcBef>
                <a:spcAft>
                  <a:spcPts val="0"/>
                </a:spcAft>
                <a:buNone/>
              </a:pPr>
              <a:r>
                <a:rPr b="1" lang="es-CO" sz="1850">
                  <a:solidFill>
                    <a:schemeClr val="dk1"/>
                  </a:solidFill>
                </a:rPr>
                <a:t>9%</a:t>
              </a:r>
              <a:endParaRPr b="1" sz="1850">
                <a:solidFill>
                  <a:schemeClr val="dk1"/>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5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g3b2ab105bcd_0_6" title="Firefly_Flechas que conectan puntos clave 538787.jpg"/>
          <p:cNvPicPr preferRelativeResize="0"/>
          <p:nvPr/>
        </p:nvPicPr>
        <p:blipFill rotWithShape="1">
          <a:blip r:embed="rId3">
            <a:alphaModFix/>
          </a:blip>
          <a:srcRect b="777" l="0" r="0" t="767"/>
          <a:stretch/>
        </p:blipFill>
        <p:spPr>
          <a:xfrm>
            <a:off x="0" y="0"/>
            <a:ext cx="14630400" cy="8229599"/>
          </a:xfrm>
          <a:prstGeom prst="rect">
            <a:avLst/>
          </a:prstGeom>
          <a:noFill/>
          <a:ln>
            <a:noFill/>
          </a:ln>
        </p:spPr>
      </p:pic>
      <p:sp>
        <p:nvSpPr>
          <p:cNvPr id="299" name="Google Shape;299;g3b2ab105bcd_0_6"/>
          <p:cNvSpPr txBox="1"/>
          <p:nvPr/>
        </p:nvSpPr>
        <p:spPr>
          <a:xfrm>
            <a:off x="639925" y="541225"/>
            <a:ext cx="9859200" cy="134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CO" sz="2900">
                <a:solidFill>
                  <a:schemeClr val="lt1"/>
                </a:solidFill>
                <a:latin typeface="Manrope"/>
                <a:ea typeface="Manrope"/>
                <a:cs typeface="Manrope"/>
                <a:sym typeface="Manrope"/>
              </a:rPr>
              <a:t>Ya no basta con “abrir las puertas y esperar”</a:t>
            </a:r>
            <a:endParaRPr sz="2900">
              <a:solidFill>
                <a:schemeClr val="lt1"/>
              </a:solidFill>
              <a:latin typeface="Manrope"/>
              <a:ea typeface="Manrope"/>
              <a:cs typeface="Manrope"/>
              <a:sym typeface="Manrope"/>
            </a:endParaRPr>
          </a:p>
          <a:p>
            <a:pPr indent="0" lvl="0" marL="0" rtl="0" algn="l">
              <a:spcBef>
                <a:spcPts val="0"/>
              </a:spcBef>
              <a:spcAft>
                <a:spcPts val="0"/>
              </a:spcAft>
              <a:buNone/>
            </a:pPr>
            <a:r>
              <a:rPr lang="es-CO" sz="2900">
                <a:solidFill>
                  <a:schemeClr val="lt1"/>
                </a:solidFill>
                <a:latin typeface="Manrope ExtraBold"/>
                <a:ea typeface="Manrope ExtraBold"/>
                <a:cs typeface="Manrope ExtraBold"/>
                <a:sym typeface="Manrope ExtraBold"/>
              </a:rPr>
              <a:t>La tradici</a:t>
            </a:r>
            <a:r>
              <a:rPr lang="es-CO" sz="2900">
                <a:solidFill>
                  <a:schemeClr val="lt1"/>
                </a:solidFill>
                <a:latin typeface="Manrope ExtraBold"/>
                <a:ea typeface="Manrope ExtraBold"/>
                <a:cs typeface="Manrope ExtraBold"/>
                <a:sym typeface="Manrope ExtraBold"/>
              </a:rPr>
              <a:t>ón por sí misma</a:t>
            </a:r>
            <a:r>
              <a:rPr lang="es-CO" sz="2900">
                <a:solidFill>
                  <a:schemeClr val="lt1"/>
                </a:solidFill>
                <a:latin typeface="Manrope"/>
                <a:ea typeface="Manrope"/>
                <a:cs typeface="Manrope"/>
                <a:sym typeface="Manrope"/>
              </a:rPr>
              <a:t> no garantiza las matrículas</a:t>
            </a:r>
            <a:endParaRPr sz="2900">
              <a:solidFill>
                <a:schemeClr val="lt1"/>
              </a:solidFill>
              <a:latin typeface="Manrope"/>
              <a:ea typeface="Manrope"/>
              <a:cs typeface="Manrope"/>
              <a:sym typeface="Manrope"/>
            </a:endParaRPr>
          </a:p>
        </p:txBody>
      </p:sp>
      <p:sp>
        <p:nvSpPr>
          <p:cNvPr id="300" name="Google Shape;300;g3b2ab105bcd_0_6"/>
          <p:cNvSpPr txBox="1"/>
          <p:nvPr/>
        </p:nvSpPr>
        <p:spPr>
          <a:xfrm>
            <a:off x="639925" y="692753"/>
            <a:ext cx="9534600" cy="99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CO" sz="3900">
                <a:solidFill>
                  <a:schemeClr val="accent2"/>
                </a:solidFill>
                <a:latin typeface="Manrope"/>
                <a:ea typeface="Manrope"/>
                <a:cs typeface="Manrope"/>
                <a:sym typeface="Manrope"/>
              </a:rPr>
              <a:t>Trazar y diseñar Customer Journeys</a:t>
            </a:r>
            <a:endParaRPr b="1" sz="3900">
              <a:solidFill>
                <a:schemeClr val="accent2"/>
              </a:solidFill>
              <a:latin typeface="Manrope"/>
              <a:ea typeface="Manrope"/>
              <a:cs typeface="Manrope"/>
              <a:sym typeface="Manrope"/>
            </a:endParaRPr>
          </a:p>
        </p:txBody>
      </p:sp>
      <p:sp>
        <p:nvSpPr>
          <p:cNvPr id="301" name="Google Shape;301;g3b2ab105bcd_0_6"/>
          <p:cNvSpPr txBox="1"/>
          <p:nvPr/>
        </p:nvSpPr>
        <p:spPr>
          <a:xfrm>
            <a:off x="639925" y="541225"/>
            <a:ext cx="10530300" cy="19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CO" sz="3100">
                <a:solidFill>
                  <a:schemeClr val="lt1"/>
                </a:solidFill>
                <a:latin typeface="Manrope Medium"/>
                <a:ea typeface="Manrope Medium"/>
                <a:cs typeface="Manrope Medium"/>
                <a:sym typeface="Manrope Medium"/>
              </a:rPr>
              <a:t>El </a:t>
            </a:r>
            <a:r>
              <a:rPr lang="es-CO" sz="4600">
                <a:solidFill>
                  <a:schemeClr val="lt1"/>
                </a:solidFill>
                <a:latin typeface="Manrope ExtraBold"/>
                <a:ea typeface="Manrope ExtraBold"/>
                <a:cs typeface="Manrope ExtraBold"/>
                <a:sym typeface="Manrope ExtraBold"/>
              </a:rPr>
              <a:t>85% </a:t>
            </a:r>
            <a:r>
              <a:rPr lang="es-CO" sz="3100">
                <a:solidFill>
                  <a:schemeClr val="lt1"/>
                </a:solidFill>
                <a:latin typeface="Manrope Medium"/>
                <a:ea typeface="Manrope Medium"/>
                <a:cs typeface="Manrope Medium"/>
                <a:sym typeface="Manrope Medium"/>
              </a:rPr>
              <a:t>de los padres millenial y centennial investigan en Google, Instagram y Tik Tok antes de tener un contacto </a:t>
            </a:r>
            <a:r>
              <a:rPr lang="es-CO" sz="3100">
                <a:solidFill>
                  <a:schemeClr val="lt1"/>
                </a:solidFill>
                <a:latin typeface="Manrope Medium"/>
                <a:ea typeface="Manrope Medium"/>
                <a:cs typeface="Manrope Medium"/>
                <a:sym typeface="Manrope Medium"/>
              </a:rPr>
              <a:t>directo</a:t>
            </a:r>
            <a:r>
              <a:rPr lang="es-CO" sz="3100">
                <a:solidFill>
                  <a:schemeClr val="lt1"/>
                </a:solidFill>
                <a:latin typeface="Manrope Medium"/>
                <a:ea typeface="Manrope Medium"/>
                <a:cs typeface="Manrope Medium"/>
                <a:sym typeface="Manrope Medium"/>
              </a:rPr>
              <a:t> con el colegio</a:t>
            </a:r>
            <a:endParaRPr sz="3100">
              <a:solidFill>
                <a:schemeClr val="lt1"/>
              </a:solidFill>
              <a:latin typeface="Manrope Medium"/>
              <a:ea typeface="Manrope Medium"/>
              <a:cs typeface="Manrope Medium"/>
              <a:sym typeface="Manrope Medium"/>
            </a:endParaRPr>
          </a:p>
        </p:txBody>
      </p:sp>
      <p:pic>
        <p:nvPicPr>
          <p:cNvPr id="302" name="Google Shape;302;g3b2ab105bcd_0_6"/>
          <p:cNvPicPr preferRelativeResize="0"/>
          <p:nvPr/>
        </p:nvPicPr>
        <p:blipFill rotWithShape="1">
          <a:blip r:embed="rId4">
            <a:alphaModFix/>
          </a:blip>
          <a:srcRect b="0" l="0" r="0" t="0"/>
          <a:stretch/>
        </p:blipFill>
        <p:spPr>
          <a:xfrm>
            <a:off x="11389909" y="-886730"/>
            <a:ext cx="3345766" cy="3034129"/>
          </a:xfrm>
          <a:prstGeom prst="rect">
            <a:avLst/>
          </a:prstGeom>
          <a:noFill/>
          <a:ln>
            <a:noFill/>
          </a:ln>
        </p:spPr>
      </p:pic>
      <p:grpSp>
        <p:nvGrpSpPr>
          <p:cNvPr id="303" name="Google Shape;303;g3b2ab105bcd_0_6"/>
          <p:cNvGrpSpPr/>
          <p:nvPr/>
        </p:nvGrpSpPr>
        <p:grpSpPr>
          <a:xfrm>
            <a:off x="383064" y="7252859"/>
            <a:ext cx="2013619" cy="583444"/>
            <a:chOff x="983538" y="1356213"/>
            <a:chExt cx="2954687" cy="856117"/>
          </a:xfrm>
        </p:grpSpPr>
        <p:sp>
          <p:nvSpPr>
            <p:cNvPr id="304" name="Google Shape;304;g3b2ab105bcd_0_6"/>
            <p:cNvSpPr/>
            <p:nvPr/>
          </p:nvSpPr>
          <p:spPr>
            <a:xfrm>
              <a:off x="983538" y="1356213"/>
              <a:ext cx="2780029" cy="539750"/>
            </a:xfrm>
            <a:custGeom>
              <a:rect b="b" l="l" r="r" t="t"/>
              <a:pathLst>
                <a:path extrusionOk="0" h="539750" w="2780029">
                  <a:moveTo>
                    <a:pt x="577964" y="529971"/>
                  </a:moveTo>
                  <a:lnTo>
                    <a:pt x="577913" y="345046"/>
                  </a:lnTo>
                  <a:lnTo>
                    <a:pt x="570445" y="291807"/>
                  </a:lnTo>
                  <a:lnTo>
                    <a:pt x="549300" y="247662"/>
                  </a:lnTo>
                  <a:lnTo>
                    <a:pt x="516369" y="214172"/>
                  </a:lnTo>
                  <a:lnTo>
                    <a:pt x="473557" y="192938"/>
                  </a:lnTo>
                  <a:lnTo>
                    <a:pt x="422770" y="185508"/>
                  </a:lnTo>
                  <a:lnTo>
                    <a:pt x="386499" y="190233"/>
                  </a:lnTo>
                  <a:lnTo>
                    <a:pt x="355346" y="203136"/>
                  </a:lnTo>
                  <a:lnTo>
                    <a:pt x="329933" y="222326"/>
                  </a:lnTo>
                  <a:lnTo>
                    <a:pt x="310883" y="245884"/>
                  </a:lnTo>
                  <a:lnTo>
                    <a:pt x="288531" y="221043"/>
                  </a:lnTo>
                  <a:lnTo>
                    <a:pt x="260096" y="202006"/>
                  </a:lnTo>
                  <a:lnTo>
                    <a:pt x="226491" y="189801"/>
                  </a:lnTo>
                  <a:lnTo>
                    <a:pt x="188645" y="185508"/>
                  </a:lnTo>
                  <a:lnTo>
                    <a:pt x="150939" y="190741"/>
                  </a:lnTo>
                  <a:lnTo>
                    <a:pt x="118135" y="205079"/>
                  </a:lnTo>
                  <a:lnTo>
                    <a:pt x="91897" y="226390"/>
                  </a:lnTo>
                  <a:lnTo>
                    <a:pt x="73850" y="252590"/>
                  </a:lnTo>
                  <a:lnTo>
                    <a:pt x="70866" y="205600"/>
                  </a:lnTo>
                  <a:lnTo>
                    <a:pt x="70078" y="197434"/>
                  </a:lnTo>
                  <a:lnTo>
                    <a:pt x="64897" y="192201"/>
                  </a:lnTo>
                  <a:lnTo>
                    <a:pt x="5245" y="192201"/>
                  </a:lnTo>
                  <a:lnTo>
                    <a:pt x="0" y="197383"/>
                  </a:lnTo>
                  <a:lnTo>
                    <a:pt x="0" y="529920"/>
                  </a:lnTo>
                  <a:lnTo>
                    <a:pt x="5245" y="535152"/>
                  </a:lnTo>
                  <a:lnTo>
                    <a:pt x="92468" y="535152"/>
                  </a:lnTo>
                  <a:lnTo>
                    <a:pt x="97713" y="529971"/>
                  </a:lnTo>
                  <a:lnTo>
                    <a:pt x="97713" y="356247"/>
                  </a:lnTo>
                  <a:lnTo>
                    <a:pt x="102755" y="324129"/>
                  </a:lnTo>
                  <a:lnTo>
                    <a:pt x="117373" y="297802"/>
                  </a:lnTo>
                  <a:lnTo>
                    <a:pt x="140792" y="280009"/>
                  </a:lnTo>
                  <a:lnTo>
                    <a:pt x="172275" y="273469"/>
                  </a:lnTo>
                  <a:lnTo>
                    <a:pt x="199872" y="279641"/>
                  </a:lnTo>
                  <a:lnTo>
                    <a:pt x="221322" y="297065"/>
                  </a:lnTo>
                  <a:lnTo>
                    <a:pt x="235204" y="324129"/>
                  </a:lnTo>
                  <a:lnTo>
                    <a:pt x="240144" y="359232"/>
                  </a:lnTo>
                  <a:lnTo>
                    <a:pt x="240144" y="529971"/>
                  </a:lnTo>
                  <a:lnTo>
                    <a:pt x="245364" y="535216"/>
                  </a:lnTo>
                  <a:lnTo>
                    <a:pt x="333336" y="535216"/>
                  </a:lnTo>
                  <a:lnTo>
                    <a:pt x="337781" y="530034"/>
                  </a:lnTo>
                  <a:lnTo>
                    <a:pt x="337781" y="357708"/>
                  </a:lnTo>
                  <a:lnTo>
                    <a:pt x="343027" y="323799"/>
                  </a:lnTo>
                  <a:lnTo>
                    <a:pt x="357924" y="297141"/>
                  </a:lnTo>
                  <a:lnTo>
                    <a:pt x="381203" y="279717"/>
                  </a:lnTo>
                  <a:lnTo>
                    <a:pt x="411619" y="273469"/>
                  </a:lnTo>
                  <a:lnTo>
                    <a:pt x="440004" y="279641"/>
                  </a:lnTo>
                  <a:lnTo>
                    <a:pt x="461645" y="297065"/>
                  </a:lnTo>
                  <a:lnTo>
                    <a:pt x="475437" y="324129"/>
                  </a:lnTo>
                  <a:lnTo>
                    <a:pt x="480275" y="359232"/>
                  </a:lnTo>
                  <a:lnTo>
                    <a:pt x="480275" y="529920"/>
                  </a:lnTo>
                  <a:lnTo>
                    <a:pt x="485508" y="535152"/>
                  </a:lnTo>
                  <a:lnTo>
                    <a:pt x="572731" y="535152"/>
                  </a:lnTo>
                  <a:lnTo>
                    <a:pt x="577964" y="529971"/>
                  </a:lnTo>
                  <a:close/>
                </a:path>
                <a:path extrusionOk="0" h="539750" w="2780029">
                  <a:moveTo>
                    <a:pt x="994232" y="194030"/>
                  </a:moveTo>
                  <a:lnTo>
                    <a:pt x="988999" y="188798"/>
                  </a:lnTo>
                  <a:lnTo>
                    <a:pt x="908354" y="188798"/>
                  </a:lnTo>
                  <a:lnTo>
                    <a:pt x="903224" y="193268"/>
                  </a:lnTo>
                  <a:lnTo>
                    <a:pt x="902500" y="201409"/>
                  </a:lnTo>
                  <a:lnTo>
                    <a:pt x="900252" y="222288"/>
                  </a:lnTo>
                  <a:lnTo>
                    <a:pt x="900252" y="360324"/>
                  </a:lnTo>
                  <a:lnTo>
                    <a:pt x="894372" y="396011"/>
                  </a:lnTo>
                  <a:lnTo>
                    <a:pt x="876681" y="424357"/>
                  </a:lnTo>
                  <a:lnTo>
                    <a:pt x="848779" y="443064"/>
                  </a:lnTo>
                  <a:lnTo>
                    <a:pt x="812279" y="449808"/>
                  </a:lnTo>
                  <a:lnTo>
                    <a:pt x="777455" y="443064"/>
                  </a:lnTo>
                  <a:lnTo>
                    <a:pt x="749541" y="424357"/>
                  </a:lnTo>
                  <a:lnTo>
                    <a:pt x="730999" y="396011"/>
                  </a:lnTo>
                  <a:lnTo>
                    <a:pt x="724281" y="360324"/>
                  </a:lnTo>
                  <a:lnTo>
                    <a:pt x="730999" y="324650"/>
                  </a:lnTo>
                  <a:lnTo>
                    <a:pt x="777455" y="277596"/>
                  </a:lnTo>
                  <a:lnTo>
                    <a:pt x="849287" y="277596"/>
                  </a:lnTo>
                  <a:lnTo>
                    <a:pt x="848842" y="277596"/>
                  </a:lnTo>
                  <a:lnTo>
                    <a:pt x="876401" y="295998"/>
                  </a:lnTo>
                  <a:lnTo>
                    <a:pt x="894054" y="324319"/>
                  </a:lnTo>
                  <a:lnTo>
                    <a:pt x="900252" y="360324"/>
                  </a:lnTo>
                  <a:lnTo>
                    <a:pt x="900252" y="222288"/>
                  </a:lnTo>
                  <a:lnTo>
                    <a:pt x="878852" y="205968"/>
                  </a:lnTo>
                  <a:lnTo>
                    <a:pt x="853821" y="193268"/>
                  </a:lnTo>
                  <a:lnTo>
                    <a:pt x="825157" y="185026"/>
                  </a:lnTo>
                  <a:lnTo>
                    <a:pt x="792873" y="182105"/>
                  </a:lnTo>
                  <a:lnTo>
                    <a:pt x="747610" y="188264"/>
                  </a:lnTo>
                  <a:lnTo>
                    <a:pt x="707478" y="205778"/>
                  </a:lnTo>
                  <a:lnTo>
                    <a:pt x="673836" y="233184"/>
                  </a:lnTo>
                  <a:lnTo>
                    <a:pt x="648093" y="269049"/>
                  </a:lnTo>
                  <a:lnTo>
                    <a:pt x="631634" y="311912"/>
                  </a:lnTo>
                  <a:lnTo>
                    <a:pt x="625843" y="360324"/>
                  </a:lnTo>
                  <a:lnTo>
                    <a:pt x="631469" y="408736"/>
                  </a:lnTo>
                  <a:lnTo>
                    <a:pt x="647509" y="451586"/>
                  </a:lnTo>
                  <a:lnTo>
                    <a:pt x="672719" y="487438"/>
                  </a:lnTo>
                  <a:lnTo>
                    <a:pt x="705802" y="514845"/>
                  </a:lnTo>
                  <a:lnTo>
                    <a:pt x="745528" y="532345"/>
                  </a:lnTo>
                  <a:lnTo>
                    <a:pt x="790625" y="538505"/>
                  </a:lnTo>
                  <a:lnTo>
                    <a:pt x="826160" y="534530"/>
                  </a:lnTo>
                  <a:lnTo>
                    <a:pt x="856818" y="523506"/>
                  </a:lnTo>
                  <a:lnTo>
                    <a:pt x="882700" y="506755"/>
                  </a:lnTo>
                  <a:lnTo>
                    <a:pt x="903973" y="485597"/>
                  </a:lnTo>
                  <a:lnTo>
                    <a:pt x="906221" y="518401"/>
                  </a:lnTo>
                  <a:lnTo>
                    <a:pt x="906894" y="526630"/>
                  </a:lnTo>
                  <a:lnTo>
                    <a:pt x="906957" y="527304"/>
                  </a:lnTo>
                  <a:lnTo>
                    <a:pt x="912177" y="531812"/>
                  </a:lnTo>
                  <a:lnTo>
                    <a:pt x="988999" y="531812"/>
                  </a:lnTo>
                  <a:lnTo>
                    <a:pt x="994232" y="526630"/>
                  </a:lnTo>
                  <a:lnTo>
                    <a:pt x="994232" y="485597"/>
                  </a:lnTo>
                  <a:lnTo>
                    <a:pt x="994232" y="449808"/>
                  </a:lnTo>
                  <a:lnTo>
                    <a:pt x="994232" y="270840"/>
                  </a:lnTo>
                  <a:lnTo>
                    <a:pt x="994232" y="222288"/>
                  </a:lnTo>
                  <a:lnTo>
                    <a:pt x="994232" y="194030"/>
                  </a:lnTo>
                  <a:close/>
                </a:path>
                <a:path extrusionOk="0" h="539750" w="2780029">
                  <a:moveTo>
                    <a:pt x="1650936" y="501357"/>
                  </a:moveTo>
                  <a:lnTo>
                    <a:pt x="1647164" y="493090"/>
                  </a:lnTo>
                  <a:lnTo>
                    <a:pt x="1621104" y="436422"/>
                  </a:lnTo>
                  <a:lnTo>
                    <a:pt x="1614360" y="434949"/>
                  </a:lnTo>
                  <a:lnTo>
                    <a:pt x="1606194" y="439407"/>
                  </a:lnTo>
                  <a:lnTo>
                    <a:pt x="1597660" y="443026"/>
                  </a:lnTo>
                  <a:lnTo>
                    <a:pt x="1587576" y="446659"/>
                  </a:lnTo>
                  <a:lnTo>
                    <a:pt x="1575790" y="449465"/>
                  </a:lnTo>
                  <a:lnTo>
                    <a:pt x="1562188" y="450596"/>
                  </a:lnTo>
                  <a:lnTo>
                    <a:pt x="1537970" y="447636"/>
                  </a:lnTo>
                  <a:lnTo>
                    <a:pt x="1518843" y="438111"/>
                  </a:lnTo>
                  <a:lnTo>
                    <a:pt x="1506308" y="421043"/>
                  </a:lnTo>
                  <a:lnTo>
                    <a:pt x="1501800" y="395439"/>
                  </a:lnTo>
                  <a:lnTo>
                    <a:pt x="1501800" y="270903"/>
                  </a:lnTo>
                  <a:lnTo>
                    <a:pt x="1624088" y="270903"/>
                  </a:lnTo>
                  <a:lnTo>
                    <a:pt x="1629333" y="265671"/>
                  </a:lnTo>
                  <a:lnTo>
                    <a:pt x="1629333" y="194094"/>
                  </a:lnTo>
                  <a:lnTo>
                    <a:pt x="1624088" y="188912"/>
                  </a:lnTo>
                  <a:lnTo>
                    <a:pt x="1501800" y="188912"/>
                  </a:lnTo>
                  <a:lnTo>
                    <a:pt x="1501800" y="76288"/>
                  </a:lnTo>
                  <a:lnTo>
                    <a:pt x="1496568" y="71120"/>
                  </a:lnTo>
                  <a:lnTo>
                    <a:pt x="1411541" y="71120"/>
                  </a:lnTo>
                  <a:lnTo>
                    <a:pt x="1407096" y="76352"/>
                  </a:lnTo>
                  <a:lnTo>
                    <a:pt x="1407096" y="188912"/>
                  </a:lnTo>
                  <a:lnTo>
                    <a:pt x="1197305" y="188912"/>
                  </a:lnTo>
                  <a:lnTo>
                    <a:pt x="1197305" y="76288"/>
                  </a:lnTo>
                  <a:lnTo>
                    <a:pt x="1192072" y="71120"/>
                  </a:lnTo>
                  <a:lnTo>
                    <a:pt x="1107046" y="71120"/>
                  </a:lnTo>
                  <a:lnTo>
                    <a:pt x="1102601" y="76352"/>
                  </a:lnTo>
                  <a:lnTo>
                    <a:pt x="1102601" y="188912"/>
                  </a:lnTo>
                  <a:lnTo>
                    <a:pt x="1034732" y="188912"/>
                  </a:lnTo>
                  <a:lnTo>
                    <a:pt x="1030274" y="194144"/>
                  </a:lnTo>
                  <a:lnTo>
                    <a:pt x="1030274" y="265671"/>
                  </a:lnTo>
                  <a:lnTo>
                    <a:pt x="1034732" y="270903"/>
                  </a:lnTo>
                  <a:lnTo>
                    <a:pt x="1099616" y="270903"/>
                  </a:lnTo>
                  <a:lnTo>
                    <a:pt x="1099616" y="405117"/>
                  </a:lnTo>
                  <a:lnTo>
                    <a:pt x="1105636" y="451942"/>
                  </a:lnTo>
                  <a:lnTo>
                    <a:pt x="1123111" y="489165"/>
                  </a:lnTo>
                  <a:lnTo>
                    <a:pt x="1151153" y="516331"/>
                  </a:lnTo>
                  <a:lnTo>
                    <a:pt x="1188859" y="532968"/>
                  </a:lnTo>
                  <a:lnTo>
                    <a:pt x="1235354" y="538619"/>
                  </a:lnTo>
                  <a:lnTo>
                    <a:pt x="1275626" y="535266"/>
                  </a:lnTo>
                  <a:lnTo>
                    <a:pt x="1326248" y="518795"/>
                  </a:lnTo>
                  <a:lnTo>
                    <a:pt x="1346441" y="501307"/>
                  </a:lnTo>
                  <a:lnTo>
                    <a:pt x="1316609" y="436422"/>
                  </a:lnTo>
                  <a:lnTo>
                    <a:pt x="1309928" y="434949"/>
                  </a:lnTo>
                  <a:lnTo>
                    <a:pt x="1301699" y="439407"/>
                  </a:lnTo>
                  <a:lnTo>
                    <a:pt x="1293139" y="443026"/>
                  </a:lnTo>
                  <a:lnTo>
                    <a:pt x="1283055" y="446659"/>
                  </a:lnTo>
                  <a:lnTo>
                    <a:pt x="1271295" y="449465"/>
                  </a:lnTo>
                  <a:lnTo>
                    <a:pt x="1257693" y="450596"/>
                  </a:lnTo>
                  <a:lnTo>
                    <a:pt x="1233487" y="447636"/>
                  </a:lnTo>
                  <a:lnTo>
                    <a:pt x="1214374" y="438111"/>
                  </a:lnTo>
                  <a:lnTo>
                    <a:pt x="1201826" y="421043"/>
                  </a:lnTo>
                  <a:lnTo>
                    <a:pt x="1197305" y="395439"/>
                  </a:lnTo>
                  <a:lnTo>
                    <a:pt x="1197305" y="270954"/>
                  </a:lnTo>
                  <a:lnTo>
                    <a:pt x="1404112" y="270954"/>
                  </a:lnTo>
                  <a:lnTo>
                    <a:pt x="1404112" y="405168"/>
                  </a:lnTo>
                  <a:lnTo>
                    <a:pt x="1410131" y="451993"/>
                  </a:lnTo>
                  <a:lnTo>
                    <a:pt x="1427607" y="489216"/>
                  </a:lnTo>
                  <a:lnTo>
                    <a:pt x="1455623" y="516382"/>
                  </a:lnTo>
                  <a:lnTo>
                    <a:pt x="1493304" y="533019"/>
                  </a:lnTo>
                  <a:lnTo>
                    <a:pt x="1539735" y="538670"/>
                  </a:lnTo>
                  <a:lnTo>
                    <a:pt x="1580007" y="535317"/>
                  </a:lnTo>
                  <a:lnTo>
                    <a:pt x="1610283" y="527570"/>
                  </a:lnTo>
                  <a:lnTo>
                    <a:pt x="1630641" y="518845"/>
                  </a:lnTo>
                  <a:lnTo>
                    <a:pt x="1641144" y="512546"/>
                  </a:lnTo>
                  <a:lnTo>
                    <a:pt x="1648688" y="506577"/>
                  </a:lnTo>
                  <a:lnTo>
                    <a:pt x="1650936" y="501357"/>
                  </a:lnTo>
                  <a:close/>
                </a:path>
                <a:path extrusionOk="0" h="539750" w="2780029">
                  <a:moveTo>
                    <a:pt x="1779143" y="195961"/>
                  </a:moveTo>
                  <a:lnTo>
                    <a:pt x="1773910" y="190728"/>
                  </a:lnTo>
                  <a:lnTo>
                    <a:pt x="1686737" y="190728"/>
                  </a:lnTo>
                  <a:lnTo>
                    <a:pt x="1681505" y="195961"/>
                  </a:lnTo>
                  <a:lnTo>
                    <a:pt x="1681556" y="528510"/>
                  </a:lnTo>
                  <a:lnTo>
                    <a:pt x="1686001" y="533679"/>
                  </a:lnTo>
                  <a:lnTo>
                    <a:pt x="1773910" y="533679"/>
                  </a:lnTo>
                  <a:lnTo>
                    <a:pt x="1779143" y="528510"/>
                  </a:lnTo>
                  <a:lnTo>
                    <a:pt x="1779143" y="195961"/>
                  </a:lnTo>
                  <a:close/>
                </a:path>
                <a:path extrusionOk="0" h="539750" w="2780029">
                  <a:moveTo>
                    <a:pt x="1793379" y="69900"/>
                  </a:moveTo>
                  <a:lnTo>
                    <a:pt x="1788401" y="44932"/>
                  </a:lnTo>
                  <a:lnTo>
                    <a:pt x="1788375" y="44767"/>
                  </a:lnTo>
                  <a:lnTo>
                    <a:pt x="1774634" y="25196"/>
                  </a:lnTo>
                  <a:lnTo>
                    <a:pt x="1754047" y="12484"/>
                  </a:lnTo>
                  <a:lnTo>
                    <a:pt x="1728495" y="7950"/>
                  </a:lnTo>
                  <a:lnTo>
                    <a:pt x="1703489" y="12827"/>
                  </a:lnTo>
                  <a:lnTo>
                    <a:pt x="1683385" y="25527"/>
                  </a:lnTo>
                  <a:lnTo>
                    <a:pt x="1670100" y="44767"/>
                  </a:lnTo>
                  <a:lnTo>
                    <a:pt x="1669999" y="44932"/>
                  </a:lnTo>
                  <a:lnTo>
                    <a:pt x="1665122" y="69900"/>
                  </a:lnTo>
                  <a:lnTo>
                    <a:pt x="1670024" y="95034"/>
                  </a:lnTo>
                  <a:lnTo>
                    <a:pt x="1683486" y="114617"/>
                  </a:lnTo>
                  <a:lnTo>
                    <a:pt x="1703552" y="127330"/>
                  </a:lnTo>
                  <a:lnTo>
                    <a:pt x="1703692" y="127330"/>
                  </a:lnTo>
                  <a:lnTo>
                    <a:pt x="1728495" y="131864"/>
                  </a:lnTo>
                  <a:lnTo>
                    <a:pt x="1754060" y="127330"/>
                  </a:lnTo>
                  <a:lnTo>
                    <a:pt x="1774647" y="114617"/>
                  </a:lnTo>
                  <a:lnTo>
                    <a:pt x="1788375" y="95034"/>
                  </a:lnTo>
                  <a:lnTo>
                    <a:pt x="1793379" y="69900"/>
                  </a:lnTo>
                  <a:close/>
                </a:path>
                <a:path extrusionOk="0" h="539750" w="2780029">
                  <a:moveTo>
                    <a:pt x="1947113" y="8051"/>
                  </a:moveTo>
                  <a:lnTo>
                    <a:pt x="1941931" y="2819"/>
                  </a:lnTo>
                  <a:lnTo>
                    <a:pt x="1854708" y="2819"/>
                  </a:lnTo>
                  <a:lnTo>
                    <a:pt x="1849462" y="8001"/>
                  </a:lnTo>
                  <a:lnTo>
                    <a:pt x="1849462" y="521754"/>
                  </a:lnTo>
                  <a:lnTo>
                    <a:pt x="1849462" y="529971"/>
                  </a:lnTo>
                  <a:lnTo>
                    <a:pt x="1854708" y="535152"/>
                  </a:lnTo>
                  <a:lnTo>
                    <a:pt x="1941868" y="535152"/>
                  </a:lnTo>
                  <a:lnTo>
                    <a:pt x="1947113" y="529971"/>
                  </a:lnTo>
                  <a:lnTo>
                    <a:pt x="1947113" y="8051"/>
                  </a:lnTo>
                  <a:close/>
                </a:path>
                <a:path extrusionOk="0" h="539750" w="2780029">
                  <a:moveTo>
                    <a:pt x="2364117" y="228104"/>
                  </a:moveTo>
                  <a:lnTo>
                    <a:pt x="2364054" y="5232"/>
                  </a:lnTo>
                  <a:lnTo>
                    <a:pt x="2358834" y="0"/>
                  </a:lnTo>
                  <a:lnTo>
                    <a:pt x="2271598" y="0"/>
                  </a:lnTo>
                  <a:lnTo>
                    <a:pt x="2270874" y="863"/>
                  </a:lnTo>
                  <a:lnTo>
                    <a:pt x="2270874" y="360908"/>
                  </a:lnTo>
                  <a:lnTo>
                    <a:pt x="2264791" y="396227"/>
                  </a:lnTo>
                  <a:lnTo>
                    <a:pt x="2264676" y="396900"/>
                  </a:lnTo>
                  <a:lnTo>
                    <a:pt x="2247023" y="425221"/>
                  </a:lnTo>
                  <a:lnTo>
                    <a:pt x="2219299" y="443738"/>
                  </a:lnTo>
                  <a:lnTo>
                    <a:pt x="2182901" y="450329"/>
                  </a:lnTo>
                  <a:lnTo>
                    <a:pt x="2148078" y="443484"/>
                  </a:lnTo>
                  <a:lnTo>
                    <a:pt x="2120163" y="424611"/>
                  </a:lnTo>
                  <a:lnTo>
                    <a:pt x="2101621" y="396227"/>
                  </a:lnTo>
                  <a:lnTo>
                    <a:pt x="2094903" y="360908"/>
                  </a:lnTo>
                  <a:lnTo>
                    <a:pt x="2101621" y="325475"/>
                  </a:lnTo>
                  <a:lnTo>
                    <a:pt x="2120163" y="297091"/>
                  </a:lnTo>
                  <a:lnTo>
                    <a:pt x="2148078" y="278218"/>
                  </a:lnTo>
                  <a:lnTo>
                    <a:pt x="2182901" y="271360"/>
                  </a:lnTo>
                  <a:lnTo>
                    <a:pt x="2219299" y="278218"/>
                  </a:lnTo>
                  <a:lnTo>
                    <a:pt x="2247023" y="297091"/>
                  </a:lnTo>
                  <a:lnTo>
                    <a:pt x="2264676" y="325475"/>
                  </a:lnTo>
                  <a:lnTo>
                    <a:pt x="2270874" y="360908"/>
                  </a:lnTo>
                  <a:lnTo>
                    <a:pt x="2270874" y="863"/>
                  </a:lnTo>
                  <a:lnTo>
                    <a:pt x="2267153" y="5232"/>
                  </a:lnTo>
                  <a:lnTo>
                    <a:pt x="2267153" y="228104"/>
                  </a:lnTo>
                  <a:lnTo>
                    <a:pt x="2246604" y="209664"/>
                  </a:lnTo>
                  <a:lnTo>
                    <a:pt x="2222004" y="195300"/>
                  </a:lnTo>
                  <a:lnTo>
                    <a:pt x="2193506" y="185953"/>
                  </a:lnTo>
                  <a:lnTo>
                    <a:pt x="2161235" y="182626"/>
                  </a:lnTo>
                  <a:lnTo>
                    <a:pt x="2116150" y="188785"/>
                  </a:lnTo>
                  <a:lnTo>
                    <a:pt x="2076424" y="206298"/>
                  </a:lnTo>
                  <a:lnTo>
                    <a:pt x="2043341" y="233705"/>
                  </a:lnTo>
                  <a:lnTo>
                    <a:pt x="2018144" y="269570"/>
                  </a:lnTo>
                  <a:lnTo>
                    <a:pt x="2002091" y="312432"/>
                  </a:lnTo>
                  <a:lnTo>
                    <a:pt x="1996478" y="360908"/>
                  </a:lnTo>
                  <a:lnTo>
                    <a:pt x="2002320" y="409270"/>
                  </a:lnTo>
                  <a:lnTo>
                    <a:pt x="2018919" y="452132"/>
                  </a:lnTo>
                  <a:lnTo>
                    <a:pt x="2044827" y="487997"/>
                  </a:lnTo>
                  <a:lnTo>
                    <a:pt x="2078634" y="515404"/>
                  </a:lnTo>
                  <a:lnTo>
                    <a:pt x="2118906" y="532917"/>
                  </a:lnTo>
                  <a:lnTo>
                    <a:pt x="2164219" y="539076"/>
                  </a:lnTo>
                  <a:lnTo>
                    <a:pt x="2200452" y="535228"/>
                  </a:lnTo>
                  <a:lnTo>
                    <a:pt x="2231999" y="524535"/>
                  </a:lnTo>
                  <a:lnTo>
                    <a:pt x="2258923" y="508254"/>
                  </a:lnTo>
                  <a:lnTo>
                    <a:pt x="2281275" y="487641"/>
                  </a:lnTo>
                  <a:lnTo>
                    <a:pt x="2283523" y="518934"/>
                  </a:lnTo>
                  <a:lnTo>
                    <a:pt x="2284247" y="527151"/>
                  </a:lnTo>
                  <a:lnTo>
                    <a:pt x="2284311" y="527875"/>
                  </a:lnTo>
                  <a:lnTo>
                    <a:pt x="2289543" y="532333"/>
                  </a:lnTo>
                  <a:lnTo>
                    <a:pt x="2358885" y="532333"/>
                  </a:lnTo>
                  <a:lnTo>
                    <a:pt x="2364117" y="527151"/>
                  </a:lnTo>
                  <a:lnTo>
                    <a:pt x="2364117" y="487641"/>
                  </a:lnTo>
                  <a:lnTo>
                    <a:pt x="2364117" y="450329"/>
                  </a:lnTo>
                  <a:lnTo>
                    <a:pt x="2364117" y="271360"/>
                  </a:lnTo>
                  <a:lnTo>
                    <a:pt x="2364117" y="228104"/>
                  </a:lnTo>
                  <a:close/>
                </a:path>
                <a:path extrusionOk="0" h="539750" w="2780029">
                  <a:moveTo>
                    <a:pt x="2779636" y="194652"/>
                  </a:moveTo>
                  <a:lnTo>
                    <a:pt x="2774315" y="189420"/>
                  </a:lnTo>
                  <a:lnTo>
                    <a:pt x="2693886" y="189420"/>
                  </a:lnTo>
                  <a:lnTo>
                    <a:pt x="2688640" y="193878"/>
                  </a:lnTo>
                  <a:lnTo>
                    <a:pt x="2687917" y="202095"/>
                  </a:lnTo>
                  <a:lnTo>
                    <a:pt x="2685656" y="222973"/>
                  </a:lnTo>
                  <a:lnTo>
                    <a:pt x="2685656" y="360591"/>
                  </a:lnTo>
                  <a:lnTo>
                    <a:pt x="2679725" y="396582"/>
                  </a:lnTo>
                  <a:lnTo>
                    <a:pt x="2662047" y="424929"/>
                  </a:lnTo>
                  <a:lnTo>
                    <a:pt x="2634170" y="443636"/>
                  </a:lnTo>
                  <a:lnTo>
                    <a:pt x="2597696" y="450392"/>
                  </a:lnTo>
                  <a:lnTo>
                    <a:pt x="2562898" y="443636"/>
                  </a:lnTo>
                  <a:lnTo>
                    <a:pt x="2534996" y="424929"/>
                  </a:lnTo>
                  <a:lnTo>
                    <a:pt x="2516467" y="396582"/>
                  </a:lnTo>
                  <a:lnTo>
                    <a:pt x="2509736" y="360908"/>
                  </a:lnTo>
                  <a:lnTo>
                    <a:pt x="2516454" y="325221"/>
                  </a:lnTo>
                  <a:lnTo>
                    <a:pt x="2562872" y="278168"/>
                  </a:lnTo>
                  <a:lnTo>
                    <a:pt x="2634691" y="278168"/>
                  </a:lnTo>
                  <a:lnTo>
                    <a:pt x="2634272" y="278168"/>
                  </a:lnTo>
                  <a:lnTo>
                    <a:pt x="2661856" y="296595"/>
                  </a:lnTo>
                  <a:lnTo>
                    <a:pt x="2679522" y="324916"/>
                  </a:lnTo>
                  <a:lnTo>
                    <a:pt x="2685656" y="360591"/>
                  </a:lnTo>
                  <a:lnTo>
                    <a:pt x="2685656" y="222973"/>
                  </a:lnTo>
                  <a:lnTo>
                    <a:pt x="2664256" y="206603"/>
                  </a:lnTo>
                  <a:lnTo>
                    <a:pt x="2639237" y="193878"/>
                  </a:lnTo>
                  <a:lnTo>
                    <a:pt x="2610574" y="185623"/>
                  </a:lnTo>
                  <a:lnTo>
                    <a:pt x="2578277" y="182676"/>
                  </a:lnTo>
                  <a:lnTo>
                    <a:pt x="2533027" y="188836"/>
                  </a:lnTo>
                  <a:lnTo>
                    <a:pt x="2492883" y="206349"/>
                  </a:lnTo>
                  <a:lnTo>
                    <a:pt x="2459253" y="233756"/>
                  </a:lnTo>
                  <a:lnTo>
                    <a:pt x="2433523" y="269621"/>
                  </a:lnTo>
                  <a:lnTo>
                    <a:pt x="2417051" y="312483"/>
                  </a:lnTo>
                  <a:lnTo>
                    <a:pt x="2411298" y="360591"/>
                  </a:lnTo>
                  <a:lnTo>
                    <a:pt x="2411260" y="360908"/>
                  </a:lnTo>
                  <a:lnTo>
                    <a:pt x="2416886" y="409321"/>
                  </a:lnTo>
                  <a:lnTo>
                    <a:pt x="2432939" y="452183"/>
                  </a:lnTo>
                  <a:lnTo>
                    <a:pt x="2458135" y="488048"/>
                  </a:lnTo>
                  <a:lnTo>
                    <a:pt x="2491219" y="515454"/>
                  </a:lnTo>
                  <a:lnTo>
                    <a:pt x="2530945" y="532968"/>
                  </a:lnTo>
                  <a:lnTo>
                    <a:pt x="2576030" y="539127"/>
                  </a:lnTo>
                  <a:lnTo>
                    <a:pt x="2611577" y="535152"/>
                  </a:lnTo>
                  <a:lnTo>
                    <a:pt x="2642222" y="524103"/>
                  </a:lnTo>
                  <a:lnTo>
                    <a:pt x="2668117" y="507339"/>
                  </a:lnTo>
                  <a:lnTo>
                    <a:pt x="2689377" y="486181"/>
                  </a:lnTo>
                  <a:lnTo>
                    <a:pt x="2691625" y="518985"/>
                  </a:lnTo>
                  <a:lnTo>
                    <a:pt x="2692298" y="527202"/>
                  </a:lnTo>
                  <a:lnTo>
                    <a:pt x="2692362" y="527939"/>
                  </a:lnTo>
                  <a:lnTo>
                    <a:pt x="2697594" y="532384"/>
                  </a:lnTo>
                  <a:lnTo>
                    <a:pt x="2774416" y="532384"/>
                  </a:lnTo>
                  <a:lnTo>
                    <a:pt x="2779636" y="527202"/>
                  </a:lnTo>
                  <a:lnTo>
                    <a:pt x="2779636" y="486181"/>
                  </a:lnTo>
                  <a:lnTo>
                    <a:pt x="2779636" y="450392"/>
                  </a:lnTo>
                  <a:lnTo>
                    <a:pt x="2779636" y="271424"/>
                  </a:lnTo>
                  <a:lnTo>
                    <a:pt x="2779636" y="222973"/>
                  </a:lnTo>
                  <a:lnTo>
                    <a:pt x="2779636" y="19465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05" name="Google Shape;305;g3b2ab105bcd_0_6"/>
            <p:cNvPicPr preferRelativeResize="0"/>
            <p:nvPr/>
          </p:nvPicPr>
          <p:blipFill rotWithShape="1">
            <a:blip r:embed="rId5">
              <a:alphaModFix/>
            </a:blip>
            <a:srcRect b="0" l="0" r="0" t="0"/>
            <a:stretch/>
          </p:blipFill>
          <p:spPr>
            <a:xfrm>
              <a:off x="3812219" y="1769485"/>
              <a:ext cx="126006" cy="126006"/>
            </a:xfrm>
            <a:prstGeom prst="rect">
              <a:avLst/>
            </a:prstGeom>
            <a:noFill/>
            <a:ln>
              <a:noFill/>
            </a:ln>
          </p:spPr>
        </p:pic>
        <p:pic>
          <p:nvPicPr>
            <p:cNvPr id="306" name="Google Shape;306;g3b2ab105bcd_0_6"/>
            <p:cNvPicPr preferRelativeResize="0"/>
            <p:nvPr/>
          </p:nvPicPr>
          <p:blipFill rotWithShape="1">
            <a:blip r:embed="rId6">
              <a:alphaModFix/>
            </a:blip>
            <a:srcRect b="0" l="0" r="0" t="0"/>
            <a:stretch/>
          </p:blipFill>
          <p:spPr>
            <a:xfrm>
              <a:off x="1631363" y="2024020"/>
              <a:ext cx="198486" cy="149327"/>
            </a:xfrm>
            <a:prstGeom prst="rect">
              <a:avLst/>
            </a:prstGeom>
            <a:noFill/>
            <a:ln>
              <a:noFill/>
            </a:ln>
          </p:spPr>
        </p:pic>
        <p:sp>
          <p:nvSpPr>
            <p:cNvPr id="307" name="Google Shape;307;g3b2ab105bcd_0_6"/>
            <p:cNvSpPr/>
            <p:nvPr/>
          </p:nvSpPr>
          <p:spPr>
            <a:xfrm>
              <a:off x="1895017" y="2021807"/>
              <a:ext cx="791844" cy="151764"/>
            </a:xfrm>
            <a:custGeom>
              <a:rect b="b" l="l" r="r" t="t"/>
              <a:pathLst>
                <a:path extrusionOk="0" h="151764" w="791844">
                  <a:moveTo>
                    <a:pt x="90551" y="96202"/>
                  </a:moveTo>
                  <a:lnTo>
                    <a:pt x="87503" y="77787"/>
                  </a:lnTo>
                  <a:lnTo>
                    <a:pt x="78917" y="63639"/>
                  </a:lnTo>
                  <a:lnTo>
                    <a:pt x="65608" y="54559"/>
                  </a:lnTo>
                  <a:lnTo>
                    <a:pt x="48412" y="51346"/>
                  </a:lnTo>
                  <a:lnTo>
                    <a:pt x="36918" y="52781"/>
                  </a:lnTo>
                  <a:lnTo>
                    <a:pt x="27355" y="56667"/>
                  </a:lnTo>
                  <a:lnTo>
                    <a:pt x="19824" y="62407"/>
                  </a:lnTo>
                  <a:lnTo>
                    <a:pt x="14452" y="69380"/>
                  </a:lnTo>
                  <a:lnTo>
                    <a:pt x="14452" y="1257"/>
                  </a:lnTo>
                  <a:lnTo>
                    <a:pt x="13195" y="0"/>
                  </a:lnTo>
                  <a:lnTo>
                    <a:pt x="1257" y="0"/>
                  </a:lnTo>
                  <a:lnTo>
                    <a:pt x="0" y="1257"/>
                  </a:lnTo>
                  <a:lnTo>
                    <a:pt x="0" y="148399"/>
                  </a:lnTo>
                  <a:lnTo>
                    <a:pt x="1257" y="149656"/>
                  </a:lnTo>
                  <a:lnTo>
                    <a:pt x="13614" y="149656"/>
                  </a:lnTo>
                  <a:lnTo>
                    <a:pt x="14871" y="148399"/>
                  </a:lnTo>
                  <a:lnTo>
                    <a:pt x="14871" y="95161"/>
                  </a:lnTo>
                  <a:lnTo>
                    <a:pt x="16929" y="84696"/>
                  </a:lnTo>
                  <a:lnTo>
                    <a:pt x="22758" y="74955"/>
                  </a:lnTo>
                  <a:lnTo>
                    <a:pt x="32410" y="67767"/>
                  </a:lnTo>
                  <a:lnTo>
                    <a:pt x="45897" y="64973"/>
                  </a:lnTo>
                  <a:lnTo>
                    <a:pt x="58077" y="67259"/>
                  </a:lnTo>
                  <a:lnTo>
                    <a:pt x="67462" y="73990"/>
                  </a:lnTo>
                  <a:lnTo>
                    <a:pt x="73520" y="84493"/>
                  </a:lnTo>
                  <a:lnTo>
                    <a:pt x="75666" y="98107"/>
                  </a:lnTo>
                  <a:lnTo>
                    <a:pt x="75666" y="148399"/>
                  </a:lnTo>
                  <a:lnTo>
                    <a:pt x="76923" y="149656"/>
                  </a:lnTo>
                  <a:lnTo>
                    <a:pt x="89293" y="149656"/>
                  </a:lnTo>
                  <a:lnTo>
                    <a:pt x="90551" y="148399"/>
                  </a:lnTo>
                  <a:lnTo>
                    <a:pt x="90551" y="96202"/>
                  </a:lnTo>
                  <a:close/>
                </a:path>
                <a:path extrusionOk="0" h="151764" w="791844">
                  <a:moveTo>
                    <a:pt x="206451" y="54495"/>
                  </a:moveTo>
                  <a:lnTo>
                    <a:pt x="205193" y="53238"/>
                  </a:lnTo>
                  <a:lnTo>
                    <a:pt x="194716" y="53238"/>
                  </a:lnTo>
                  <a:lnTo>
                    <a:pt x="193459" y="54495"/>
                  </a:lnTo>
                  <a:lnTo>
                    <a:pt x="193433" y="56946"/>
                  </a:lnTo>
                  <a:lnTo>
                    <a:pt x="193255" y="63017"/>
                  </a:lnTo>
                  <a:lnTo>
                    <a:pt x="193205" y="64973"/>
                  </a:lnTo>
                  <a:lnTo>
                    <a:pt x="193116" y="67729"/>
                  </a:lnTo>
                  <a:lnTo>
                    <a:pt x="193040" y="70421"/>
                  </a:lnTo>
                  <a:lnTo>
                    <a:pt x="192201" y="69430"/>
                  </a:lnTo>
                  <a:lnTo>
                    <a:pt x="192201" y="101447"/>
                  </a:lnTo>
                  <a:lnTo>
                    <a:pt x="189687" y="116078"/>
                  </a:lnTo>
                  <a:lnTo>
                    <a:pt x="182587" y="127622"/>
                  </a:lnTo>
                  <a:lnTo>
                    <a:pt x="171602" y="135191"/>
                  </a:lnTo>
                  <a:lnTo>
                    <a:pt x="157403" y="137909"/>
                  </a:lnTo>
                  <a:lnTo>
                    <a:pt x="144221" y="135191"/>
                  </a:lnTo>
                  <a:lnTo>
                    <a:pt x="123024" y="101447"/>
                  </a:lnTo>
                  <a:lnTo>
                    <a:pt x="125742" y="86906"/>
                  </a:lnTo>
                  <a:lnTo>
                    <a:pt x="133146" y="75349"/>
                  </a:lnTo>
                  <a:lnTo>
                    <a:pt x="144068" y="67729"/>
                  </a:lnTo>
                  <a:lnTo>
                    <a:pt x="157403" y="64973"/>
                  </a:lnTo>
                  <a:lnTo>
                    <a:pt x="171602" y="67729"/>
                  </a:lnTo>
                  <a:lnTo>
                    <a:pt x="182587" y="75349"/>
                  </a:lnTo>
                  <a:lnTo>
                    <a:pt x="189687" y="86906"/>
                  </a:lnTo>
                  <a:lnTo>
                    <a:pt x="192201" y="101447"/>
                  </a:lnTo>
                  <a:lnTo>
                    <a:pt x="192201" y="69430"/>
                  </a:lnTo>
                  <a:lnTo>
                    <a:pt x="154470" y="51333"/>
                  </a:lnTo>
                  <a:lnTo>
                    <a:pt x="136182" y="55130"/>
                  </a:lnTo>
                  <a:lnTo>
                    <a:pt x="121488" y="65620"/>
                  </a:lnTo>
                  <a:lnTo>
                    <a:pt x="111709" y="81495"/>
                  </a:lnTo>
                  <a:lnTo>
                    <a:pt x="108153" y="101447"/>
                  </a:lnTo>
                  <a:lnTo>
                    <a:pt x="111772" y="121386"/>
                  </a:lnTo>
                  <a:lnTo>
                    <a:pt x="121691" y="137261"/>
                  </a:lnTo>
                  <a:lnTo>
                    <a:pt x="136537" y="147751"/>
                  </a:lnTo>
                  <a:lnTo>
                    <a:pt x="154889" y="151549"/>
                  </a:lnTo>
                  <a:lnTo>
                    <a:pt x="167424" y="150088"/>
                  </a:lnTo>
                  <a:lnTo>
                    <a:pt x="177965" y="146062"/>
                  </a:lnTo>
                  <a:lnTo>
                    <a:pt x="186512" y="139954"/>
                  </a:lnTo>
                  <a:lnTo>
                    <a:pt x="188252" y="137909"/>
                  </a:lnTo>
                  <a:lnTo>
                    <a:pt x="193040" y="132257"/>
                  </a:lnTo>
                  <a:lnTo>
                    <a:pt x="193446" y="146062"/>
                  </a:lnTo>
                  <a:lnTo>
                    <a:pt x="193459" y="148399"/>
                  </a:lnTo>
                  <a:lnTo>
                    <a:pt x="194716" y="149644"/>
                  </a:lnTo>
                  <a:lnTo>
                    <a:pt x="205193" y="149644"/>
                  </a:lnTo>
                  <a:lnTo>
                    <a:pt x="206451" y="148399"/>
                  </a:lnTo>
                  <a:lnTo>
                    <a:pt x="206451" y="132257"/>
                  </a:lnTo>
                  <a:lnTo>
                    <a:pt x="206451" y="70421"/>
                  </a:lnTo>
                  <a:lnTo>
                    <a:pt x="206451" y="54495"/>
                  </a:lnTo>
                  <a:close/>
                </a:path>
                <a:path extrusionOk="0" h="151764" w="791844">
                  <a:moveTo>
                    <a:pt x="309384" y="62458"/>
                  </a:moveTo>
                  <a:lnTo>
                    <a:pt x="277114" y="51333"/>
                  </a:lnTo>
                  <a:lnTo>
                    <a:pt x="256730" y="55194"/>
                  </a:lnTo>
                  <a:lnTo>
                    <a:pt x="240296" y="65811"/>
                  </a:lnTo>
                  <a:lnTo>
                    <a:pt x="229336" y="81762"/>
                  </a:lnTo>
                  <a:lnTo>
                    <a:pt x="225336" y="101650"/>
                  </a:lnTo>
                  <a:lnTo>
                    <a:pt x="229044" y="121386"/>
                  </a:lnTo>
                  <a:lnTo>
                    <a:pt x="239509" y="137210"/>
                  </a:lnTo>
                  <a:lnTo>
                    <a:pt x="255841" y="147726"/>
                  </a:lnTo>
                  <a:lnTo>
                    <a:pt x="277114" y="151549"/>
                  </a:lnTo>
                  <a:lnTo>
                    <a:pt x="287274" y="150863"/>
                  </a:lnTo>
                  <a:lnTo>
                    <a:pt x="294513" y="135610"/>
                  </a:lnTo>
                  <a:lnTo>
                    <a:pt x="287794" y="137909"/>
                  </a:lnTo>
                  <a:lnTo>
                    <a:pt x="277317" y="137909"/>
                  </a:lnTo>
                  <a:lnTo>
                    <a:pt x="262445" y="135166"/>
                  </a:lnTo>
                  <a:lnTo>
                    <a:pt x="250774" y="127558"/>
                  </a:lnTo>
                  <a:lnTo>
                    <a:pt x="243154" y="116078"/>
                  </a:lnTo>
                  <a:lnTo>
                    <a:pt x="240423" y="101650"/>
                  </a:lnTo>
                  <a:lnTo>
                    <a:pt x="243205" y="86982"/>
                  </a:lnTo>
                  <a:lnTo>
                    <a:pt x="251015" y="75374"/>
                  </a:lnTo>
                  <a:lnTo>
                    <a:pt x="263067" y="67729"/>
                  </a:lnTo>
                  <a:lnTo>
                    <a:pt x="278574" y="64973"/>
                  </a:lnTo>
                  <a:lnTo>
                    <a:pt x="287591" y="64973"/>
                  </a:lnTo>
                  <a:lnTo>
                    <a:pt x="294716" y="67271"/>
                  </a:lnTo>
                  <a:lnTo>
                    <a:pt x="302056" y="71678"/>
                  </a:lnTo>
                  <a:lnTo>
                    <a:pt x="303530" y="71475"/>
                  </a:lnTo>
                  <a:lnTo>
                    <a:pt x="309384" y="62458"/>
                  </a:lnTo>
                  <a:close/>
                </a:path>
                <a:path extrusionOk="0" h="151764" w="791844">
                  <a:moveTo>
                    <a:pt x="411048" y="99568"/>
                  </a:moveTo>
                  <a:lnTo>
                    <a:pt x="396786" y="63487"/>
                  </a:lnTo>
                  <a:lnTo>
                    <a:pt x="396786" y="93484"/>
                  </a:lnTo>
                  <a:lnTo>
                    <a:pt x="396786" y="93903"/>
                  </a:lnTo>
                  <a:lnTo>
                    <a:pt x="332447" y="93903"/>
                  </a:lnTo>
                  <a:lnTo>
                    <a:pt x="336486" y="81737"/>
                  </a:lnTo>
                  <a:lnTo>
                    <a:pt x="343865" y="72339"/>
                  </a:lnTo>
                  <a:lnTo>
                    <a:pt x="354076" y="66281"/>
                  </a:lnTo>
                  <a:lnTo>
                    <a:pt x="366610" y="64135"/>
                  </a:lnTo>
                  <a:lnTo>
                    <a:pt x="378282" y="66281"/>
                  </a:lnTo>
                  <a:lnTo>
                    <a:pt x="378028" y="66281"/>
                  </a:lnTo>
                  <a:lnTo>
                    <a:pt x="387197" y="72136"/>
                  </a:lnTo>
                  <a:lnTo>
                    <a:pt x="393725" y="81381"/>
                  </a:lnTo>
                  <a:lnTo>
                    <a:pt x="396786" y="93484"/>
                  </a:lnTo>
                  <a:lnTo>
                    <a:pt x="396786" y="63487"/>
                  </a:lnTo>
                  <a:lnTo>
                    <a:pt x="384340" y="54838"/>
                  </a:lnTo>
                  <a:lnTo>
                    <a:pt x="366191" y="51346"/>
                  </a:lnTo>
                  <a:lnTo>
                    <a:pt x="346392" y="55194"/>
                  </a:lnTo>
                  <a:lnTo>
                    <a:pt x="331038" y="65786"/>
                  </a:lnTo>
                  <a:lnTo>
                    <a:pt x="321284" y="81381"/>
                  </a:lnTo>
                  <a:lnTo>
                    <a:pt x="321094" y="81737"/>
                  </a:lnTo>
                  <a:lnTo>
                    <a:pt x="317563" y="101447"/>
                  </a:lnTo>
                  <a:lnTo>
                    <a:pt x="321373" y="121475"/>
                  </a:lnTo>
                  <a:lnTo>
                    <a:pt x="331978" y="137350"/>
                  </a:lnTo>
                  <a:lnTo>
                    <a:pt x="348157" y="147789"/>
                  </a:lnTo>
                  <a:lnTo>
                    <a:pt x="368706" y="151549"/>
                  </a:lnTo>
                  <a:lnTo>
                    <a:pt x="380187" y="150634"/>
                  </a:lnTo>
                  <a:lnTo>
                    <a:pt x="405295" y="138760"/>
                  </a:lnTo>
                  <a:lnTo>
                    <a:pt x="405384" y="138137"/>
                  </a:lnTo>
                  <a:lnTo>
                    <a:pt x="400786" y="130797"/>
                  </a:lnTo>
                  <a:lnTo>
                    <a:pt x="399732" y="128905"/>
                  </a:lnTo>
                  <a:lnTo>
                    <a:pt x="398272" y="128905"/>
                  </a:lnTo>
                  <a:lnTo>
                    <a:pt x="396595" y="130162"/>
                  </a:lnTo>
                  <a:lnTo>
                    <a:pt x="391515" y="133362"/>
                  </a:lnTo>
                  <a:lnTo>
                    <a:pt x="385584" y="136105"/>
                  </a:lnTo>
                  <a:lnTo>
                    <a:pt x="378193" y="138137"/>
                  </a:lnTo>
                  <a:lnTo>
                    <a:pt x="377431" y="138137"/>
                  </a:lnTo>
                  <a:lnTo>
                    <a:pt x="370179" y="138760"/>
                  </a:lnTo>
                  <a:lnTo>
                    <a:pt x="355752" y="136359"/>
                  </a:lnTo>
                  <a:lnTo>
                    <a:pt x="344106" y="129641"/>
                  </a:lnTo>
                  <a:lnTo>
                    <a:pt x="335953" y="119303"/>
                  </a:lnTo>
                  <a:lnTo>
                    <a:pt x="332028" y="106057"/>
                  </a:lnTo>
                  <a:lnTo>
                    <a:pt x="409587" y="106057"/>
                  </a:lnTo>
                  <a:lnTo>
                    <a:pt x="411048" y="105016"/>
                  </a:lnTo>
                  <a:lnTo>
                    <a:pt x="411048" y="99568"/>
                  </a:lnTo>
                  <a:close/>
                </a:path>
                <a:path extrusionOk="0" h="151764" w="791844">
                  <a:moveTo>
                    <a:pt x="586486" y="95999"/>
                  </a:moveTo>
                  <a:lnTo>
                    <a:pt x="583615" y="77698"/>
                  </a:lnTo>
                  <a:lnTo>
                    <a:pt x="575437" y="63614"/>
                  </a:lnTo>
                  <a:lnTo>
                    <a:pt x="562610" y="54559"/>
                  </a:lnTo>
                  <a:lnTo>
                    <a:pt x="545820" y="51346"/>
                  </a:lnTo>
                  <a:lnTo>
                    <a:pt x="533971" y="53200"/>
                  </a:lnTo>
                  <a:lnTo>
                    <a:pt x="524052" y="58166"/>
                  </a:lnTo>
                  <a:lnTo>
                    <a:pt x="516382" y="65316"/>
                  </a:lnTo>
                  <a:lnTo>
                    <a:pt x="511238" y="73774"/>
                  </a:lnTo>
                  <a:lnTo>
                    <a:pt x="505498" y="64439"/>
                  </a:lnTo>
                  <a:lnTo>
                    <a:pt x="497484" y="57378"/>
                  </a:lnTo>
                  <a:lnTo>
                    <a:pt x="487400" y="52908"/>
                  </a:lnTo>
                  <a:lnTo>
                    <a:pt x="475399" y="51346"/>
                  </a:lnTo>
                  <a:lnTo>
                    <a:pt x="464413" y="52933"/>
                  </a:lnTo>
                  <a:lnTo>
                    <a:pt x="454964" y="57226"/>
                  </a:lnTo>
                  <a:lnTo>
                    <a:pt x="447395" y="63550"/>
                  </a:lnTo>
                  <a:lnTo>
                    <a:pt x="442061" y="71259"/>
                  </a:lnTo>
                  <a:lnTo>
                    <a:pt x="441642" y="54495"/>
                  </a:lnTo>
                  <a:lnTo>
                    <a:pt x="440182" y="53251"/>
                  </a:lnTo>
                  <a:lnTo>
                    <a:pt x="430542" y="53251"/>
                  </a:lnTo>
                  <a:lnTo>
                    <a:pt x="429285" y="54495"/>
                  </a:lnTo>
                  <a:lnTo>
                    <a:pt x="429285" y="148399"/>
                  </a:lnTo>
                  <a:lnTo>
                    <a:pt x="430542" y="149656"/>
                  </a:lnTo>
                  <a:lnTo>
                    <a:pt x="442899" y="149656"/>
                  </a:lnTo>
                  <a:lnTo>
                    <a:pt x="444169" y="148399"/>
                  </a:lnTo>
                  <a:lnTo>
                    <a:pt x="444385" y="92443"/>
                  </a:lnTo>
                  <a:lnTo>
                    <a:pt x="446925" y="82575"/>
                  </a:lnTo>
                  <a:lnTo>
                    <a:pt x="452602" y="73748"/>
                  </a:lnTo>
                  <a:lnTo>
                    <a:pt x="461352" y="67411"/>
                  </a:lnTo>
                  <a:lnTo>
                    <a:pt x="473087" y="64973"/>
                  </a:lnTo>
                  <a:lnTo>
                    <a:pt x="484632" y="67221"/>
                  </a:lnTo>
                  <a:lnTo>
                    <a:pt x="493268" y="73888"/>
                  </a:lnTo>
                  <a:lnTo>
                    <a:pt x="498678" y="84315"/>
                  </a:lnTo>
                  <a:lnTo>
                    <a:pt x="500545" y="97891"/>
                  </a:lnTo>
                  <a:lnTo>
                    <a:pt x="500545" y="148399"/>
                  </a:lnTo>
                  <a:lnTo>
                    <a:pt x="501815" y="149656"/>
                  </a:lnTo>
                  <a:lnTo>
                    <a:pt x="514184" y="149656"/>
                  </a:lnTo>
                  <a:lnTo>
                    <a:pt x="515442" y="148399"/>
                  </a:lnTo>
                  <a:lnTo>
                    <a:pt x="515442" y="96837"/>
                  </a:lnTo>
                  <a:lnTo>
                    <a:pt x="517474" y="84607"/>
                  </a:lnTo>
                  <a:lnTo>
                    <a:pt x="523290" y="74460"/>
                  </a:lnTo>
                  <a:lnTo>
                    <a:pt x="532409" y="67538"/>
                  </a:lnTo>
                  <a:lnTo>
                    <a:pt x="544360" y="64973"/>
                  </a:lnTo>
                  <a:lnTo>
                    <a:pt x="555866" y="67310"/>
                  </a:lnTo>
                  <a:lnTo>
                    <a:pt x="564426" y="73964"/>
                  </a:lnTo>
                  <a:lnTo>
                    <a:pt x="569772" y="84340"/>
                  </a:lnTo>
                  <a:lnTo>
                    <a:pt x="571614" y="97891"/>
                  </a:lnTo>
                  <a:lnTo>
                    <a:pt x="571614" y="148399"/>
                  </a:lnTo>
                  <a:lnTo>
                    <a:pt x="572871" y="149656"/>
                  </a:lnTo>
                  <a:lnTo>
                    <a:pt x="585241" y="149656"/>
                  </a:lnTo>
                  <a:lnTo>
                    <a:pt x="586486" y="148399"/>
                  </a:lnTo>
                  <a:lnTo>
                    <a:pt x="586486" y="95999"/>
                  </a:lnTo>
                  <a:close/>
                </a:path>
                <a:path extrusionOk="0" h="151764" w="791844">
                  <a:moveTo>
                    <a:pt x="704494" y="101650"/>
                  </a:moveTo>
                  <a:lnTo>
                    <a:pt x="700493" y="81711"/>
                  </a:lnTo>
                  <a:lnTo>
                    <a:pt x="689622" y="65836"/>
                  </a:lnTo>
                  <a:lnTo>
                    <a:pt x="689394" y="65684"/>
                  </a:lnTo>
                  <a:lnTo>
                    <a:pt x="689394" y="101650"/>
                  </a:lnTo>
                  <a:lnTo>
                    <a:pt x="686574" y="115989"/>
                  </a:lnTo>
                  <a:lnTo>
                    <a:pt x="678942" y="127482"/>
                  </a:lnTo>
                  <a:lnTo>
                    <a:pt x="667727" y="135140"/>
                  </a:lnTo>
                  <a:lnTo>
                    <a:pt x="654177" y="137909"/>
                  </a:lnTo>
                  <a:lnTo>
                    <a:pt x="640626" y="135140"/>
                  </a:lnTo>
                  <a:lnTo>
                    <a:pt x="629424" y="127482"/>
                  </a:lnTo>
                  <a:lnTo>
                    <a:pt x="621779" y="115989"/>
                  </a:lnTo>
                  <a:lnTo>
                    <a:pt x="618959" y="101650"/>
                  </a:lnTo>
                  <a:lnTo>
                    <a:pt x="621779" y="87198"/>
                  </a:lnTo>
                  <a:lnTo>
                    <a:pt x="629424" y="75628"/>
                  </a:lnTo>
                  <a:lnTo>
                    <a:pt x="640626" y="67957"/>
                  </a:lnTo>
                  <a:lnTo>
                    <a:pt x="654177" y="65176"/>
                  </a:lnTo>
                  <a:lnTo>
                    <a:pt x="667727" y="67957"/>
                  </a:lnTo>
                  <a:lnTo>
                    <a:pt x="678942" y="75628"/>
                  </a:lnTo>
                  <a:lnTo>
                    <a:pt x="686574" y="87198"/>
                  </a:lnTo>
                  <a:lnTo>
                    <a:pt x="689394" y="101650"/>
                  </a:lnTo>
                  <a:lnTo>
                    <a:pt x="689394" y="65684"/>
                  </a:lnTo>
                  <a:lnTo>
                    <a:pt x="688632" y="65176"/>
                  </a:lnTo>
                  <a:lnTo>
                    <a:pt x="673620" y="55333"/>
                  </a:lnTo>
                  <a:lnTo>
                    <a:pt x="654177" y="51549"/>
                  </a:lnTo>
                  <a:lnTo>
                    <a:pt x="634644" y="55333"/>
                  </a:lnTo>
                  <a:lnTo>
                    <a:pt x="618655" y="65836"/>
                  </a:lnTo>
                  <a:lnTo>
                    <a:pt x="607847" y="81711"/>
                  </a:lnTo>
                  <a:lnTo>
                    <a:pt x="603872" y="101650"/>
                  </a:lnTo>
                  <a:lnTo>
                    <a:pt x="607847" y="121475"/>
                  </a:lnTo>
                  <a:lnTo>
                    <a:pt x="618655" y="137287"/>
                  </a:lnTo>
                  <a:lnTo>
                    <a:pt x="634644" y="147751"/>
                  </a:lnTo>
                  <a:lnTo>
                    <a:pt x="654177" y="151549"/>
                  </a:lnTo>
                  <a:lnTo>
                    <a:pt x="673620" y="147751"/>
                  </a:lnTo>
                  <a:lnTo>
                    <a:pt x="688670" y="137909"/>
                  </a:lnTo>
                  <a:lnTo>
                    <a:pt x="689622" y="137287"/>
                  </a:lnTo>
                  <a:lnTo>
                    <a:pt x="700493" y="121475"/>
                  </a:lnTo>
                  <a:lnTo>
                    <a:pt x="704494" y="101650"/>
                  </a:lnTo>
                  <a:close/>
                </a:path>
                <a:path extrusionOk="0" h="151764" w="791844">
                  <a:moveTo>
                    <a:pt x="791248" y="123672"/>
                  </a:moveTo>
                  <a:lnTo>
                    <a:pt x="758774" y="93268"/>
                  </a:lnTo>
                  <a:lnTo>
                    <a:pt x="747331" y="89966"/>
                  </a:lnTo>
                  <a:lnTo>
                    <a:pt x="739736" y="86588"/>
                  </a:lnTo>
                  <a:lnTo>
                    <a:pt x="735533" y="82638"/>
                  </a:lnTo>
                  <a:lnTo>
                    <a:pt x="734237" y="77558"/>
                  </a:lnTo>
                  <a:lnTo>
                    <a:pt x="734237" y="68541"/>
                  </a:lnTo>
                  <a:lnTo>
                    <a:pt x="742835" y="64554"/>
                  </a:lnTo>
                  <a:lnTo>
                    <a:pt x="753529" y="64554"/>
                  </a:lnTo>
                  <a:lnTo>
                    <a:pt x="760920" y="64960"/>
                  </a:lnTo>
                  <a:lnTo>
                    <a:pt x="767410" y="66205"/>
                  </a:lnTo>
                  <a:lnTo>
                    <a:pt x="773506" y="68364"/>
                  </a:lnTo>
                  <a:lnTo>
                    <a:pt x="781608" y="72517"/>
                  </a:lnTo>
                  <a:lnTo>
                    <a:pt x="783082" y="72097"/>
                  </a:lnTo>
                  <a:lnTo>
                    <a:pt x="788733" y="62458"/>
                  </a:lnTo>
                  <a:lnTo>
                    <a:pt x="788314" y="60998"/>
                  </a:lnTo>
                  <a:lnTo>
                    <a:pt x="786638" y="59944"/>
                  </a:lnTo>
                  <a:lnTo>
                    <a:pt x="780478" y="56692"/>
                  </a:lnTo>
                  <a:lnTo>
                    <a:pt x="773226" y="54025"/>
                  </a:lnTo>
                  <a:lnTo>
                    <a:pt x="764705" y="52222"/>
                  </a:lnTo>
                  <a:lnTo>
                    <a:pt x="754773" y="51562"/>
                  </a:lnTo>
                  <a:lnTo>
                    <a:pt x="740346" y="53479"/>
                  </a:lnTo>
                  <a:lnTo>
                    <a:pt x="729234" y="58953"/>
                  </a:lnTo>
                  <a:lnTo>
                    <a:pt x="722096" y="67475"/>
                  </a:lnTo>
                  <a:lnTo>
                    <a:pt x="719569" y="78600"/>
                  </a:lnTo>
                  <a:lnTo>
                    <a:pt x="721893" y="88798"/>
                  </a:lnTo>
                  <a:lnTo>
                    <a:pt x="728611" y="96520"/>
                  </a:lnTo>
                  <a:lnTo>
                    <a:pt x="739279" y="102362"/>
                  </a:lnTo>
                  <a:lnTo>
                    <a:pt x="764730" y="110350"/>
                  </a:lnTo>
                  <a:lnTo>
                    <a:pt x="771817" y="114071"/>
                  </a:lnTo>
                  <a:lnTo>
                    <a:pt x="775512" y="118503"/>
                  </a:lnTo>
                  <a:lnTo>
                    <a:pt x="776579" y="124079"/>
                  </a:lnTo>
                  <a:lnTo>
                    <a:pt x="775055" y="130327"/>
                  </a:lnTo>
                  <a:lnTo>
                    <a:pt x="770712" y="134848"/>
                  </a:lnTo>
                  <a:lnTo>
                    <a:pt x="763841" y="137617"/>
                  </a:lnTo>
                  <a:lnTo>
                    <a:pt x="754773" y="138557"/>
                  </a:lnTo>
                  <a:lnTo>
                    <a:pt x="745794" y="137909"/>
                  </a:lnTo>
                  <a:lnTo>
                    <a:pt x="737958" y="136131"/>
                  </a:lnTo>
                  <a:lnTo>
                    <a:pt x="731139" y="133413"/>
                  </a:lnTo>
                  <a:lnTo>
                    <a:pt x="723341" y="128701"/>
                  </a:lnTo>
                  <a:lnTo>
                    <a:pt x="721868" y="129120"/>
                  </a:lnTo>
                  <a:lnTo>
                    <a:pt x="715797" y="139179"/>
                  </a:lnTo>
                  <a:lnTo>
                    <a:pt x="716000" y="140639"/>
                  </a:lnTo>
                  <a:lnTo>
                    <a:pt x="717892" y="141693"/>
                  </a:lnTo>
                  <a:lnTo>
                    <a:pt x="725957" y="145796"/>
                  </a:lnTo>
                  <a:lnTo>
                    <a:pt x="734606" y="148894"/>
                  </a:lnTo>
                  <a:lnTo>
                    <a:pt x="744118" y="150863"/>
                  </a:lnTo>
                  <a:lnTo>
                    <a:pt x="754773" y="151549"/>
                  </a:lnTo>
                  <a:lnTo>
                    <a:pt x="769493" y="149542"/>
                  </a:lnTo>
                  <a:lnTo>
                    <a:pt x="781037" y="143891"/>
                  </a:lnTo>
                  <a:lnTo>
                    <a:pt x="788555" y="135102"/>
                  </a:lnTo>
                  <a:lnTo>
                    <a:pt x="791248" y="12367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08" name="Google Shape;308;g3b2ab105bcd_0_6"/>
            <p:cNvPicPr preferRelativeResize="0"/>
            <p:nvPr/>
          </p:nvPicPr>
          <p:blipFill rotWithShape="1">
            <a:blip r:embed="rId7">
              <a:alphaModFix/>
            </a:blip>
            <a:srcRect b="0" l="0" r="0" t="0"/>
            <a:stretch/>
          </p:blipFill>
          <p:spPr>
            <a:xfrm>
              <a:off x="2751455" y="2032273"/>
              <a:ext cx="336178" cy="180057"/>
            </a:xfrm>
            <a:prstGeom prst="rect">
              <a:avLst/>
            </a:prstGeom>
            <a:noFill/>
            <a:ln>
              <a:noFill/>
            </a:ln>
          </p:spPr>
        </p:pic>
        <p:pic>
          <p:nvPicPr>
            <p:cNvPr id="309" name="Google Shape;309;g3b2ab105bcd_0_6"/>
            <p:cNvPicPr preferRelativeResize="0"/>
            <p:nvPr/>
          </p:nvPicPr>
          <p:blipFill rotWithShape="1">
            <a:blip r:embed="rId8">
              <a:alphaModFix/>
            </a:blip>
            <a:srcRect b="0" l="0" r="0" t="0"/>
            <a:stretch/>
          </p:blipFill>
          <p:spPr>
            <a:xfrm>
              <a:off x="3109434" y="2021791"/>
              <a:ext cx="98300" cy="151555"/>
            </a:xfrm>
            <a:prstGeom prst="rect">
              <a:avLst/>
            </a:prstGeom>
            <a:noFill/>
            <a:ln>
              <a:noFill/>
            </a:ln>
          </p:spPr>
        </p:pic>
        <p:sp>
          <p:nvSpPr>
            <p:cNvPr id="310" name="Google Shape;310;g3b2ab105bcd_0_6"/>
            <p:cNvSpPr/>
            <p:nvPr/>
          </p:nvSpPr>
          <p:spPr>
            <a:xfrm>
              <a:off x="3227425" y="2022265"/>
              <a:ext cx="15239" cy="148589"/>
            </a:xfrm>
            <a:custGeom>
              <a:rect b="b" l="l" r="r" t="t"/>
              <a:pathLst>
                <a:path extrusionOk="0" h="148589" w="15239">
                  <a:moveTo>
                    <a:pt x="14871" y="1270"/>
                  </a:moveTo>
                  <a:lnTo>
                    <a:pt x="14719" y="1270"/>
                  </a:lnTo>
                  <a:lnTo>
                    <a:pt x="14719" y="0"/>
                  </a:lnTo>
                  <a:lnTo>
                    <a:pt x="165" y="0"/>
                  </a:lnTo>
                  <a:lnTo>
                    <a:pt x="165" y="1270"/>
                  </a:lnTo>
                  <a:lnTo>
                    <a:pt x="0" y="1270"/>
                  </a:lnTo>
                  <a:lnTo>
                    <a:pt x="0" y="146050"/>
                  </a:lnTo>
                  <a:lnTo>
                    <a:pt x="0" y="147320"/>
                  </a:lnTo>
                  <a:lnTo>
                    <a:pt x="12" y="148590"/>
                  </a:lnTo>
                  <a:lnTo>
                    <a:pt x="14859" y="148590"/>
                  </a:lnTo>
                  <a:lnTo>
                    <a:pt x="14859" y="147320"/>
                  </a:lnTo>
                  <a:lnTo>
                    <a:pt x="14871" y="146050"/>
                  </a:lnTo>
                  <a:lnTo>
                    <a:pt x="14871" y="127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11" name="Google Shape;311;g3b2ab105bcd_0_6"/>
            <p:cNvPicPr preferRelativeResize="0"/>
            <p:nvPr/>
          </p:nvPicPr>
          <p:blipFill rotWithShape="1">
            <a:blip r:embed="rId9">
              <a:alphaModFix/>
            </a:blip>
            <a:srcRect b="0" l="0" r="0" t="0"/>
            <a:stretch/>
          </p:blipFill>
          <p:spPr>
            <a:xfrm>
              <a:off x="3261806" y="2073151"/>
              <a:ext cx="93484" cy="10019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00"/>
                                        </p:tgtEl>
                                        <p:attrNameLst>
                                          <p:attrName>style.visibility</p:attrName>
                                        </p:attrNameLst>
                                      </p:cBhvr>
                                      <p:to>
                                        <p:strVal val="visible"/>
                                      </p:to>
                                    </p:set>
                                    <p:anim calcmode="lin" valueType="num">
                                      <p:cBhvr additive="base">
                                        <p:cTn dur="1000"/>
                                        <p:tgtEl>
                                          <p:spTgt spid="30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01"/>
                                        </p:tgtEl>
                                        <p:attrNameLst>
                                          <p:attrName>style.visibility</p:attrName>
                                        </p:attrNameLst>
                                      </p:cBhvr>
                                      <p:to>
                                        <p:strVal val="visible"/>
                                      </p:to>
                                    </p:set>
                                    <p:anim calcmode="lin" valueType="num">
                                      <p:cBhvr additive="base">
                                        <p:cTn dur="1000"/>
                                        <p:tgtEl>
                                          <p:spTgt spid="301"/>
                                        </p:tgtEl>
                                        <p:attrNameLst>
                                          <p:attrName>ppt_w</p:attrName>
                                        </p:attrNameLst>
                                      </p:cBhvr>
                                      <p:tavLst>
                                        <p:tav fmla="" tm="0">
                                          <p:val>
                                            <p:strVal val="0"/>
                                          </p:val>
                                        </p:tav>
                                        <p:tav fmla="" tm="100000">
                                          <p:val>
                                            <p:strVal val="#ppt_w"/>
                                          </p:val>
                                        </p:tav>
                                      </p:tavLst>
                                    </p:anim>
                                    <p:anim calcmode="lin" valueType="num">
                                      <p:cBhvr additive="base">
                                        <p:cTn dur="1000"/>
                                        <p:tgtEl>
                                          <p:spTgt spid="30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g3b7130f51ac_0_24" title="Fireflyghhh.jpg"/>
          <p:cNvPicPr preferRelativeResize="0"/>
          <p:nvPr/>
        </p:nvPicPr>
        <p:blipFill rotWithShape="1">
          <a:blip r:embed="rId3">
            <a:alphaModFix/>
          </a:blip>
          <a:srcRect b="55293" l="0" r="0" t="12734"/>
          <a:stretch/>
        </p:blipFill>
        <p:spPr>
          <a:xfrm>
            <a:off x="0" y="5598375"/>
            <a:ext cx="14630400" cy="2631225"/>
          </a:xfrm>
          <a:prstGeom prst="rect">
            <a:avLst/>
          </a:prstGeom>
          <a:noFill/>
          <a:ln>
            <a:noFill/>
          </a:ln>
        </p:spPr>
      </p:pic>
      <p:pic>
        <p:nvPicPr>
          <p:cNvPr id="317" name="Google Shape;317;g3b7130f51ac_0_24"/>
          <p:cNvPicPr preferRelativeResize="0"/>
          <p:nvPr/>
        </p:nvPicPr>
        <p:blipFill rotWithShape="1">
          <a:blip r:embed="rId4">
            <a:alphaModFix/>
          </a:blip>
          <a:srcRect b="0" l="0" r="0" t="0"/>
          <a:stretch/>
        </p:blipFill>
        <p:spPr>
          <a:xfrm>
            <a:off x="8604069" y="0"/>
            <a:ext cx="6026327" cy="6998316"/>
          </a:xfrm>
          <a:prstGeom prst="rect">
            <a:avLst/>
          </a:prstGeom>
          <a:noFill/>
          <a:ln>
            <a:noFill/>
          </a:ln>
        </p:spPr>
      </p:pic>
      <p:pic>
        <p:nvPicPr>
          <p:cNvPr id="318" name="Google Shape;318;g3b7130f51ac_0_24"/>
          <p:cNvPicPr preferRelativeResize="0"/>
          <p:nvPr/>
        </p:nvPicPr>
        <p:blipFill rotWithShape="1">
          <a:blip r:embed="rId5">
            <a:alphaModFix/>
          </a:blip>
          <a:srcRect b="0" l="0" r="0" t="0"/>
          <a:stretch/>
        </p:blipFill>
        <p:spPr>
          <a:xfrm>
            <a:off x="1524335" y="4406535"/>
            <a:ext cx="10034689" cy="3823062"/>
          </a:xfrm>
          <a:prstGeom prst="rect">
            <a:avLst/>
          </a:prstGeom>
          <a:noFill/>
          <a:ln>
            <a:noFill/>
          </a:ln>
        </p:spPr>
      </p:pic>
      <p:sp>
        <p:nvSpPr>
          <p:cNvPr id="319" name="Google Shape;319;g3b7130f51ac_0_24"/>
          <p:cNvSpPr txBox="1"/>
          <p:nvPr/>
        </p:nvSpPr>
        <p:spPr>
          <a:xfrm>
            <a:off x="478425" y="3147288"/>
            <a:ext cx="7647000" cy="1616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lang="es-CO" sz="2700">
                <a:solidFill>
                  <a:schemeClr val="dk1"/>
                </a:solidFill>
              </a:rPr>
              <a:t>Crear un </a:t>
            </a:r>
            <a:r>
              <a:rPr b="1" lang="es-CO" sz="2700">
                <a:solidFill>
                  <a:schemeClr val="dk1"/>
                </a:solidFill>
              </a:rPr>
              <a:t>ecosistema digital </a:t>
            </a:r>
            <a:r>
              <a:rPr lang="es-CO" sz="2700">
                <a:solidFill>
                  <a:schemeClr val="dk1"/>
                </a:solidFill>
              </a:rPr>
              <a:t>que pueda comunicar en diversos micro momentos:  investigación, decisión, opiniones, visitas, etc…</a:t>
            </a:r>
            <a:endParaRPr sz="2700">
              <a:solidFill>
                <a:schemeClr val="dk1"/>
              </a:solidFill>
            </a:endParaRPr>
          </a:p>
        </p:txBody>
      </p:sp>
      <p:sp>
        <p:nvSpPr>
          <p:cNvPr id="320" name="Google Shape;320;g3b7130f51ac_0_24"/>
          <p:cNvSpPr txBox="1"/>
          <p:nvPr/>
        </p:nvSpPr>
        <p:spPr>
          <a:xfrm>
            <a:off x="478425" y="2894688"/>
            <a:ext cx="7647000" cy="2121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CO" sz="2700">
                <a:solidFill>
                  <a:schemeClr val="dk1"/>
                </a:solidFill>
              </a:rPr>
              <a:t>Las instituciones con una Propuesta de Valor Única </a:t>
            </a:r>
            <a:r>
              <a:rPr b="1" lang="es-CO" sz="2700">
                <a:solidFill>
                  <a:schemeClr val="dk1"/>
                </a:solidFill>
              </a:rPr>
              <a:t>(UVP por sus siglas en inglés)</a:t>
            </a:r>
            <a:r>
              <a:rPr lang="es-CO" sz="2700">
                <a:solidFill>
                  <a:schemeClr val="dk1"/>
                </a:solidFill>
              </a:rPr>
              <a:t> clara y diferenciada logran una mayor fidelización y un Costo de Adquisición </a:t>
            </a:r>
            <a:r>
              <a:rPr b="1" lang="es-CO" sz="2700">
                <a:solidFill>
                  <a:schemeClr val="dk1"/>
                </a:solidFill>
              </a:rPr>
              <a:t>(CAC) </a:t>
            </a:r>
            <a:r>
              <a:rPr lang="es-CO" sz="2700">
                <a:solidFill>
                  <a:schemeClr val="dk1"/>
                </a:solidFill>
              </a:rPr>
              <a:t>más eficiente.</a:t>
            </a:r>
            <a:endParaRPr sz="2700">
              <a:solidFill>
                <a:schemeClr val="dk1"/>
              </a:solidFill>
            </a:endParaRPr>
          </a:p>
        </p:txBody>
      </p:sp>
      <p:pic>
        <p:nvPicPr>
          <p:cNvPr id="321" name="Google Shape;321;g3b7130f51ac_0_24"/>
          <p:cNvPicPr preferRelativeResize="0"/>
          <p:nvPr/>
        </p:nvPicPr>
        <p:blipFill rotWithShape="1">
          <a:blip r:embed="rId6">
            <a:alphaModFix/>
          </a:blip>
          <a:srcRect b="0" l="0" r="0" t="0"/>
          <a:stretch/>
        </p:blipFill>
        <p:spPr>
          <a:xfrm>
            <a:off x="9" y="-721830"/>
            <a:ext cx="3345766" cy="30341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2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6" title="Firefly_datos de estadísticas de colegios y de fondo un colegio con una cancha para jugar 538787.jpg"/>
          <p:cNvPicPr preferRelativeResize="0"/>
          <p:nvPr/>
        </p:nvPicPr>
        <p:blipFill rotWithShape="1">
          <a:blip r:embed="rId3">
            <a:alphaModFix/>
          </a:blip>
          <a:srcRect b="1536" l="0" r="0" t="0"/>
          <a:stretch/>
        </p:blipFill>
        <p:spPr>
          <a:xfrm>
            <a:off x="-7248" y="0"/>
            <a:ext cx="14630400" cy="8229599"/>
          </a:xfrm>
          <a:prstGeom prst="rect">
            <a:avLst/>
          </a:prstGeom>
          <a:noFill/>
          <a:ln>
            <a:noFill/>
          </a:ln>
        </p:spPr>
      </p:pic>
      <p:sp>
        <p:nvSpPr>
          <p:cNvPr id="327" name="Google Shape;327;p6"/>
          <p:cNvSpPr txBox="1"/>
          <p:nvPr/>
        </p:nvSpPr>
        <p:spPr>
          <a:xfrm>
            <a:off x="2974877" y="5343083"/>
            <a:ext cx="8814000" cy="661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O" sz="3700">
                <a:solidFill>
                  <a:schemeClr val="lt1"/>
                </a:solidFill>
              </a:rPr>
              <a:t>Marketing</a:t>
            </a:r>
            <a:r>
              <a:rPr b="1" lang="es-CO" sz="3700">
                <a:solidFill>
                  <a:schemeClr val="lt1"/>
                </a:solidFill>
              </a:rPr>
              <a:t> de propósito y autenticidad</a:t>
            </a:r>
            <a:endParaRPr sz="3700">
              <a:solidFill>
                <a:schemeClr val="lt1"/>
              </a:solidFill>
            </a:endParaRPr>
          </a:p>
        </p:txBody>
      </p:sp>
      <p:sp>
        <p:nvSpPr>
          <p:cNvPr id="328" name="Google Shape;328;p6"/>
          <p:cNvSpPr txBox="1"/>
          <p:nvPr/>
        </p:nvSpPr>
        <p:spPr>
          <a:xfrm>
            <a:off x="2662548" y="6226639"/>
            <a:ext cx="9360900" cy="68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CO" sz="3200">
                <a:solidFill>
                  <a:schemeClr val="lt1"/>
                </a:solidFill>
                <a:latin typeface="Manrope ExtraBold"/>
                <a:ea typeface="Manrope ExtraBold"/>
                <a:cs typeface="Manrope ExtraBold"/>
                <a:sym typeface="Manrope ExtraBold"/>
              </a:rPr>
              <a:t>El dato como señal, no destino final</a:t>
            </a:r>
            <a:endParaRPr sz="3500">
              <a:solidFill>
                <a:schemeClr val="lt1"/>
              </a:solidFill>
              <a:latin typeface="Manrope ExtraBold"/>
              <a:ea typeface="Manrope ExtraBold"/>
              <a:cs typeface="Manrope ExtraBold"/>
              <a:sym typeface="Manrope ExtraBold"/>
            </a:endParaRPr>
          </a:p>
        </p:txBody>
      </p:sp>
      <p:sp>
        <p:nvSpPr>
          <p:cNvPr id="329" name="Google Shape;329;p6"/>
          <p:cNvSpPr txBox="1"/>
          <p:nvPr/>
        </p:nvSpPr>
        <p:spPr>
          <a:xfrm>
            <a:off x="1560550" y="6234913"/>
            <a:ext cx="11494800" cy="683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CO" sz="3400">
                <a:solidFill>
                  <a:schemeClr val="lt1"/>
                </a:solidFill>
                <a:latin typeface="Manrope ExtraBold"/>
                <a:ea typeface="Manrope ExtraBold"/>
                <a:cs typeface="Manrope ExtraBold"/>
                <a:sym typeface="Manrope ExtraBold"/>
              </a:rPr>
              <a:t>Data Collection: Datos Frío o estadísticos</a:t>
            </a:r>
            <a:endParaRPr sz="3700">
              <a:solidFill>
                <a:schemeClr val="lt1"/>
              </a:solidFill>
              <a:latin typeface="Manrope ExtraBold"/>
              <a:ea typeface="Manrope ExtraBold"/>
              <a:cs typeface="Manrope ExtraBold"/>
              <a:sym typeface="Manrope ExtraBold"/>
            </a:endParaRPr>
          </a:p>
        </p:txBody>
      </p:sp>
      <p:sp>
        <p:nvSpPr>
          <p:cNvPr id="330" name="Google Shape;330;p6"/>
          <p:cNvSpPr txBox="1"/>
          <p:nvPr/>
        </p:nvSpPr>
        <p:spPr>
          <a:xfrm>
            <a:off x="805400" y="6234900"/>
            <a:ext cx="13075200" cy="683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CO" sz="3300">
                <a:solidFill>
                  <a:schemeClr val="lt1"/>
                </a:solidFill>
                <a:latin typeface="Manrope ExtraBold"/>
                <a:ea typeface="Manrope ExtraBold"/>
                <a:cs typeface="Manrope ExtraBold"/>
                <a:sym typeface="Manrope ExtraBold"/>
              </a:rPr>
              <a:t>Nurturing personalizado: Diálogo  y relación</a:t>
            </a:r>
            <a:endParaRPr sz="3600">
              <a:solidFill>
                <a:schemeClr val="lt1"/>
              </a:solidFill>
              <a:latin typeface="Manrope ExtraBold"/>
              <a:ea typeface="Manrope ExtraBold"/>
              <a:cs typeface="Manrope ExtraBold"/>
              <a:sym typeface="Manrope ExtraBold"/>
            </a:endParaRPr>
          </a:p>
        </p:txBody>
      </p:sp>
      <p:sp>
        <p:nvSpPr>
          <p:cNvPr id="331" name="Google Shape;331;p6"/>
          <p:cNvSpPr txBox="1"/>
          <p:nvPr/>
        </p:nvSpPr>
        <p:spPr>
          <a:xfrm>
            <a:off x="1221300" y="6234913"/>
            <a:ext cx="12187800" cy="683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CO" sz="3300">
                <a:solidFill>
                  <a:schemeClr val="lt1"/>
                </a:solidFill>
                <a:latin typeface="Manrope ExtraBold"/>
                <a:ea typeface="Manrope ExtraBold"/>
                <a:cs typeface="Manrope ExtraBold"/>
                <a:sym typeface="Manrope ExtraBold"/>
              </a:rPr>
              <a:t>Segmentar a tu audiencia: Información / Contexto</a:t>
            </a:r>
            <a:endParaRPr>
              <a:solidFill>
                <a:schemeClr val="lt1"/>
              </a:solidFill>
            </a:endParaRPr>
          </a:p>
        </p:txBody>
      </p:sp>
      <p:sp>
        <p:nvSpPr>
          <p:cNvPr id="332" name="Google Shape;332;p6"/>
          <p:cNvSpPr txBox="1"/>
          <p:nvPr/>
        </p:nvSpPr>
        <p:spPr>
          <a:xfrm>
            <a:off x="1801100" y="6234913"/>
            <a:ext cx="11083800" cy="683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CO" sz="3300">
                <a:solidFill>
                  <a:schemeClr val="lt1"/>
                </a:solidFill>
                <a:latin typeface="Manrope ExtraBold"/>
                <a:ea typeface="Manrope ExtraBold"/>
                <a:cs typeface="Manrope ExtraBold"/>
                <a:sym typeface="Manrope ExtraBold"/>
              </a:rPr>
              <a:t>Insight Generation: Conocimiento y empatía</a:t>
            </a:r>
            <a:endParaRPr>
              <a:solidFill>
                <a:schemeClr val="lt1"/>
              </a:solidFill>
            </a:endParaRPr>
          </a:p>
        </p:txBody>
      </p:sp>
      <p:pic>
        <p:nvPicPr>
          <p:cNvPr id="333" name="Google Shape;333;p6"/>
          <p:cNvPicPr preferRelativeResize="0"/>
          <p:nvPr/>
        </p:nvPicPr>
        <p:blipFill rotWithShape="1">
          <a:blip r:embed="rId4">
            <a:alphaModFix/>
          </a:blip>
          <a:srcRect b="0" l="0" r="0" t="0"/>
          <a:stretch/>
        </p:blipFill>
        <p:spPr>
          <a:xfrm>
            <a:off x="9" y="-721830"/>
            <a:ext cx="3345766" cy="3034129"/>
          </a:xfrm>
          <a:prstGeom prst="rect">
            <a:avLst/>
          </a:prstGeom>
          <a:noFill/>
          <a:ln>
            <a:noFill/>
          </a:ln>
        </p:spPr>
      </p:pic>
      <p:grpSp>
        <p:nvGrpSpPr>
          <p:cNvPr id="334" name="Google Shape;334;p6"/>
          <p:cNvGrpSpPr/>
          <p:nvPr/>
        </p:nvGrpSpPr>
        <p:grpSpPr>
          <a:xfrm>
            <a:off x="12217334" y="7252859"/>
            <a:ext cx="2013619" cy="583444"/>
            <a:chOff x="983538" y="1356213"/>
            <a:chExt cx="2954687" cy="856117"/>
          </a:xfrm>
        </p:grpSpPr>
        <p:sp>
          <p:nvSpPr>
            <p:cNvPr id="335" name="Google Shape;335;p6"/>
            <p:cNvSpPr/>
            <p:nvPr/>
          </p:nvSpPr>
          <p:spPr>
            <a:xfrm>
              <a:off x="983538" y="1356213"/>
              <a:ext cx="2780029" cy="539750"/>
            </a:xfrm>
            <a:custGeom>
              <a:rect b="b" l="l" r="r" t="t"/>
              <a:pathLst>
                <a:path extrusionOk="0" h="539750" w="2780029">
                  <a:moveTo>
                    <a:pt x="577964" y="529971"/>
                  </a:moveTo>
                  <a:lnTo>
                    <a:pt x="577913" y="345046"/>
                  </a:lnTo>
                  <a:lnTo>
                    <a:pt x="570445" y="291807"/>
                  </a:lnTo>
                  <a:lnTo>
                    <a:pt x="549300" y="247662"/>
                  </a:lnTo>
                  <a:lnTo>
                    <a:pt x="516369" y="214172"/>
                  </a:lnTo>
                  <a:lnTo>
                    <a:pt x="473557" y="192938"/>
                  </a:lnTo>
                  <a:lnTo>
                    <a:pt x="422770" y="185508"/>
                  </a:lnTo>
                  <a:lnTo>
                    <a:pt x="386499" y="190233"/>
                  </a:lnTo>
                  <a:lnTo>
                    <a:pt x="355346" y="203136"/>
                  </a:lnTo>
                  <a:lnTo>
                    <a:pt x="329933" y="222326"/>
                  </a:lnTo>
                  <a:lnTo>
                    <a:pt x="310883" y="245884"/>
                  </a:lnTo>
                  <a:lnTo>
                    <a:pt x="288531" y="221043"/>
                  </a:lnTo>
                  <a:lnTo>
                    <a:pt x="260096" y="202006"/>
                  </a:lnTo>
                  <a:lnTo>
                    <a:pt x="226491" y="189801"/>
                  </a:lnTo>
                  <a:lnTo>
                    <a:pt x="188645" y="185508"/>
                  </a:lnTo>
                  <a:lnTo>
                    <a:pt x="150939" y="190741"/>
                  </a:lnTo>
                  <a:lnTo>
                    <a:pt x="118135" y="205079"/>
                  </a:lnTo>
                  <a:lnTo>
                    <a:pt x="91897" y="226390"/>
                  </a:lnTo>
                  <a:lnTo>
                    <a:pt x="73850" y="252590"/>
                  </a:lnTo>
                  <a:lnTo>
                    <a:pt x="70866" y="205600"/>
                  </a:lnTo>
                  <a:lnTo>
                    <a:pt x="70078" y="197434"/>
                  </a:lnTo>
                  <a:lnTo>
                    <a:pt x="64897" y="192201"/>
                  </a:lnTo>
                  <a:lnTo>
                    <a:pt x="5245" y="192201"/>
                  </a:lnTo>
                  <a:lnTo>
                    <a:pt x="0" y="197383"/>
                  </a:lnTo>
                  <a:lnTo>
                    <a:pt x="0" y="529920"/>
                  </a:lnTo>
                  <a:lnTo>
                    <a:pt x="5245" y="535152"/>
                  </a:lnTo>
                  <a:lnTo>
                    <a:pt x="92468" y="535152"/>
                  </a:lnTo>
                  <a:lnTo>
                    <a:pt x="97713" y="529971"/>
                  </a:lnTo>
                  <a:lnTo>
                    <a:pt x="97713" y="356247"/>
                  </a:lnTo>
                  <a:lnTo>
                    <a:pt x="102755" y="324129"/>
                  </a:lnTo>
                  <a:lnTo>
                    <a:pt x="117373" y="297802"/>
                  </a:lnTo>
                  <a:lnTo>
                    <a:pt x="140792" y="280009"/>
                  </a:lnTo>
                  <a:lnTo>
                    <a:pt x="172275" y="273469"/>
                  </a:lnTo>
                  <a:lnTo>
                    <a:pt x="199872" y="279641"/>
                  </a:lnTo>
                  <a:lnTo>
                    <a:pt x="221322" y="297065"/>
                  </a:lnTo>
                  <a:lnTo>
                    <a:pt x="235204" y="324129"/>
                  </a:lnTo>
                  <a:lnTo>
                    <a:pt x="240144" y="359232"/>
                  </a:lnTo>
                  <a:lnTo>
                    <a:pt x="240144" y="529971"/>
                  </a:lnTo>
                  <a:lnTo>
                    <a:pt x="245364" y="535216"/>
                  </a:lnTo>
                  <a:lnTo>
                    <a:pt x="333336" y="535216"/>
                  </a:lnTo>
                  <a:lnTo>
                    <a:pt x="337781" y="530034"/>
                  </a:lnTo>
                  <a:lnTo>
                    <a:pt x="337781" y="357708"/>
                  </a:lnTo>
                  <a:lnTo>
                    <a:pt x="343027" y="323799"/>
                  </a:lnTo>
                  <a:lnTo>
                    <a:pt x="357924" y="297141"/>
                  </a:lnTo>
                  <a:lnTo>
                    <a:pt x="381203" y="279717"/>
                  </a:lnTo>
                  <a:lnTo>
                    <a:pt x="411619" y="273469"/>
                  </a:lnTo>
                  <a:lnTo>
                    <a:pt x="440004" y="279641"/>
                  </a:lnTo>
                  <a:lnTo>
                    <a:pt x="461645" y="297065"/>
                  </a:lnTo>
                  <a:lnTo>
                    <a:pt x="475437" y="324129"/>
                  </a:lnTo>
                  <a:lnTo>
                    <a:pt x="480275" y="359232"/>
                  </a:lnTo>
                  <a:lnTo>
                    <a:pt x="480275" y="529920"/>
                  </a:lnTo>
                  <a:lnTo>
                    <a:pt x="485508" y="535152"/>
                  </a:lnTo>
                  <a:lnTo>
                    <a:pt x="572731" y="535152"/>
                  </a:lnTo>
                  <a:lnTo>
                    <a:pt x="577964" y="529971"/>
                  </a:lnTo>
                  <a:close/>
                </a:path>
                <a:path extrusionOk="0" h="539750" w="2780029">
                  <a:moveTo>
                    <a:pt x="994232" y="194030"/>
                  </a:moveTo>
                  <a:lnTo>
                    <a:pt x="988999" y="188798"/>
                  </a:lnTo>
                  <a:lnTo>
                    <a:pt x="908354" y="188798"/>
                  </a:lnTo>
                  <a:lnTo>
                    <a:pt x="903224" y="193268"/>
                  </a:lnTo>
                  <a:lnTo>
                    <a:pt x="902500" y="201409"/>
                  </a:lnTo>
                  <a:lnTo>
                    <a:pt x="900252" y="222288"/>
                  </a:lnTo>
                  <a:lnTo>
                    <a:pt x="900252" y="360324"/>
                  </a:lnTo>
                  <a:lnTo>
                    <a:pt x="894372" y="396011"/>
                  </a:lnTo>
                  <a:lnTo>
                    <a:pt x="876681" y="424357"/>
                  </a:lnTo>
                  <a:lnTo>
                    <a:pt x="848779" y="443064"/>
                  </a:lnTo>
                  <a:lnTo>
                    <a:pt x="812279" y="449808"/>
                  </a:lnTo>
                  <a:lnTo>
                    <a:pt x="777455" y="443064"/>
                  </a:lnTo>
                  <a:lnTo>
                    <a:pt x="749541" y="424357"/>
                  </a:lnTo>
                  <a:lnTo>
                    <a:pt x="730999" y="396011"/>
                  </a:lnTo>
                  <a:lnTo>
                    <a:pt x="724281" y="360324"/>
                  </a:lnTo>
                  <a:lnTo>
                    <a:pt x="730999" y="324650"/>
                  </a:lnTo>
                  <a:lnTo>
                    <a:pt x="777455" y="277596"/>
                  </a:lnTo>
                  <a:lnTo>
                    <a:pt x="849287" y="277596"/>
                  </a:lnTo>
                  <a:lnTo>
                    <a:pt x="848842" y="277596"/>
                  </a:lnTo>
                  <a:lnTo>
                    <a:pt x="876401" y="295998"/>
                  </a:lnTo>
                  <a:lnTo>
                    <a:pt x="894054" y="324319"/>
                  </a:lnTo>
                  <a:lnTo>
                    <a:pt x="900252" y="360324"/>
                  </a:lnTo>
                  <a:lnTo>
                    <a:pt x="900252" y="222288"/>
                  </a:lnTo>
                  <a:lnTo>
                    <a:pt x="878852" y="205968"/>
                  </a:lnTo>
                  <a:lnTo>
                    <a:pt x="853821" y="193268"/>
                  </a:lnTo>
                  <a:lnTo>
                    <a:pt x="825157" y="185026"/>
                  </a:lnTo>
                  <a:lnTo>
                    <a:pt x="792873" y="182105"/>
                  </a:lnTo>
                  <a:lnTo>
                    <a:pt x="747610" y="188264"/>
                  </a:lnTo>
                  <a:lnTo>
                    <a:pt x="707478" y="205778"/>
                  </a:lnTo>
                  <a:lnTo>
                    <a:pt x="673836" y="233184"/>
                  </a:lnTo>
                  <a:lnTo>
                    <a:pt x="648093" y="269049"/>
                  </a:lnTo>
                  <a:lnTo>
                    <a:pt x="631634" y="311912"/>
                  </a:lnTo>
                  <a:lnTo>
                    <a:pt x="625843" y="360324"/>
                  </a:lnTo>
                  <a:lnTo>
                    <a:pt x="631469" y="408736"/>
                  </a:lnTo>
                  <a:lnTo>
                    <a:pt x="647509" y="451586"/>
                  </a:lnTo>
                  <a:lnTo>
                    <a:pt x="672719" y="487438"/>
                  </a:lnTo>
                  <a:lnTo>
                    <a:pt x="705802" y="514845"/>
                  </a:lnTo>
                  <a:lnTo>
                    <a:pt x="745528" y="532345"/>
                  </a:lnTo>
                  <a:lnTo>
                    <a:pt x="790625" y="538505"/>
                  </a:lnTo>
                  <a:lnTo>
                    <a:pt x="826160" y="534530"/>
                  </a:lnTo>
                  <a:lnTo>
                    <a:pt x="856818" y="523506"/>
                  </a:lnTo>
                  <a:lnTo>
                    <a:pt x="882700" y="506755"/>
                  </a:lnTo>
                  <a:lnTo>
                    <a:pt x="903973" y="485597"/>
                  </a:lnTo>
                  <a:lnTo>
                    <a:pt x="906221" y="518401"/>
                  </a:lnTo>
                  <a:lnTo>
                    <a:pt x="906894" y="526630"/>
                  </a:lnTo>
                  <a:lnTo>
                    <a:pt x="906957" y="527304"/>
                  </a:lnTo>
                  <a:lnTo>
                    <a:pt x="912177" y="531812"/>
                  </a:lnTo>
                  <a:lnTo>
                    <a:pt x="988999" y="531812"/>
                  </a:lnTo>
                  <a:lnTo>
                    <a:pt x="994232" y="526630"/>
                  </a:lnTo>
                  <a:lnTo>
                    <a:pt x="994232" y="485597"/>
                  </a:lnTo>
                  <a:lnTo>
                    <a:pt x="994232" y="449808"/>
                  </a:lnTo>
                  <a:lnTo>
                    <a:pt x="994232" y="270840"/>
                  </a:lnTo>
                  <a:lnTo>
                    <a:pt x="994232" y="222288"/>
                  </a:lnTo>
                  <a:lnTo>
                    <a:pt x="994232" y="194030"/>
                  </a:lnTo>
                  <a:close/>
                </a:path>
                <a:path extrusionOk="0" h="539750" w="2780029">
                  <a:moveTo>
                    <a:pt x="1650936" y="501357"/>
                  </a:moveTo>
                  <a:lnTo>
                    <a:pt x="1647164" y="493090"/>
                  </a:lnTo>
                  <a:lnTo>
                    <a:pt x="1621104" y="436422"/>
                  </a:lnTo>
                  <a:lnTo>
                    <a:pt x="1614360" y="434949"/>
                  </a:lnTo>
                  <a:lnTo>
                    <a:pt x="1606194" y="439407"/>
                  </a:lnTo>
                  <a:lnTo>
                    <a:pt x="1597660" y="443026"/>
                  </a:lnTo>
                  <a:lnTo>
                    <a:pt x="1587576" y="446659"/>
                  </a:lnTo>
                  <a:lnTo>
                    <a:pt x="1575790" y="449465"/>
                  </a:lnTo>
                  <a:lnTo>
                    <a:pt x="1562188" y="450596"/>
                  </a:lnTo>
                  <a:lnTo>
                    <a:pt x="1537970" y="447636"/>
                  </a:lnTo>
                  <a:lnTo>
                    <a:pt x="1518843" y="438111"/>
                  </a:lnTo>
                  <a:lnTo>
                    <a:pt x="1506308" y="421043"/>
                  </a:lnTo>
                  <a:lnTo>
                    <a:pt x="1501800" y="395439"/>
                  </a:lnTo>
                  <a:lnTo>
                    <a:pt x="1501800" y="270903"/>
                  </a:lnTo>
                  <a:lnTo>
                    <a:pt x="1624088" y="270903"/>
                  </a:lnTo>
                  <a:lnTo>
                    <a:pt x="1629333" y="265671"/>
                  </a:lnTo>
                  <a:lnTo>
                    <a:pt x="1629333" y="194094"/>
                  </a:lnTo>
                  <a:lnTo>
                    <a:pt x="1624088" y="188912"/>
                  </a:lnTo>
                  <a:lnTo>
                    <a:pt x="1501800" y="188912"/>
                  </a:lnTo>
                  <a:lnTo>
                    <a:pt x="1501800" y="76288"/>
                  </a:lnTo>
                  <a:lnTo>
                    <a:pt x="1496568" y="71120"/>
                  </a:lnTo>
                  <a:lnTo>
                    <a:pt x="1411541" y="71120"/>
                  </a:lnTo>
                  <a:lnTo>
                    <a:pt x="1407096" y="76352"/>
                  </a:lnTo>
                  <a:lnTo>
                    <a:pt x="1407096" y="188912"/>
                  </a:lnTo>
                  <a:lnTo>
                    <a:pt x="1197305" y="188912"/>
                  </a:lnTo>
                  <a:lnTo>
                    <a:pt x="1197305" y="76288"/>
                  </a:lnTo>
                  <a:lnTo>
                    <a:pt x="1192072" y="71120"/>
                  </a:lnTo>
                  <a:lnTo>
                    <a:pt x="1107046" y="71120"/>
                  </a:lnTo>
                  <a:lnTo>
                    <a:pt x="1102601" y="76352"/>
                  </a:lnTo>
                  <a:lnTo>
                    <a:pt x="1102601" y="188912"/>
                  </a:lnTo>
                  <a:lnTo>
                    <a:pt x="1034732" y="188912"/>
                  </a:lnTo>
                  <a:lnTo>
                    <a:pt x="1030274" y="194144"/>
                  </a:lnTo>
                  <a:lnTo>
                    <a:pt x="1030274" y="265671"/>
                  </a:lnTo>
                  <a:lnTo>
                    <a:pt x="1034732" y="270903"/>
                  </a:lnTo>
                  <a:lnTo>
                    <a:pt x="1099616" y="270903"/>
                  </a:lnTo>
                  <a:lnTo>
                    <a:pt x="1099616" y="405117"/>
                  </a:lnTo>
                  <a:lnTo>
                    <a:pt x="1105636" y="451942"/>
                  </a:lnTo>
                  <a:lnTo>
                    <a:pt x="1123111" y="489165"/>
                  </a:lnTo>
                  <a:lnTo>
                    <a:pt x="1151153" y="516331"/>
                  </a:lnTo>
                  <a:lnTo>
                    <a:pt x="1188859" y="532968"/>
                  </a:lnTo>
                  <a:lnTo>
                    <a:pt x="1235354" y="538619"/>
                  </a:lnTo>
                  <a:lnTo>
                    <a:pt x="1275626" y="535266"/>
                  </a:lnTo>
                  <a:lnTo>
                    <a:pt x="1326248" y="518795"/>
                  </a:lnTo>
                  <a:lnTo>
                    <a:pt x="1346441" y="501307"/>
                  </a:lnTo>
                  <a:lnTo>
                    <a:pt x="1316609" y="436422"/>
                  </a:lnTo>
                  <a:lnTo>
                    <a:pt x="1309928" y="434949"/>
                  </a:lnTo>
                  <a:lnTo>
                    <a:pt x="1301699" y="439407"/>
                  </a:lnTo>
                  <a:lnTo>
                    <a:pt x="1293139" y="443026"/>
                  </a:lnTo>
                  <a:lnTo>
                    <a:pt x="1283055" y="446659"/>
                  </a:lnTo>
                  <a:lnTo>
                    <a:pt x="1271295" y="449465"/>
                  </a:lnTo>
                  <a:lnTo>
                    <a:pt x="1257693" y="450596"/>
                  </a:lnTo>
                  <a:lnTo>
                    <a:pt x="1233487" y="447636"/>
                  </a:lnTo>
                  <a:lnTo>
                    <a:pt x="1214374" y="438111"/>
                  </a:lnTo>
                  <a:lnTo>
                    <a:pt x="1201826" y="421043"/>
                  </a:lnTo>
                  <a:lnTo>
                    <a:pt x="1197305" y="395439"/>
                  </a:lnTo>
                  <a:lnTo>
                    <a:pt x="1197305" y="270954"/>
                  </a:lnTo>
                  <a:lnTo>
                    <a:pt x="1404112" y="270954"/>
                  </a:lnTo>
                  <a:lnTo>
                    <a:pt x="1404112" y="405168"/>
                  </a:lnTo>
                  <a:lnTo>
                    <a:pt x="1410131" y="451993"/>
                  </a:lnTo>
                  <a:lnTo>
                    <a:pt x="1427607" y="489216"/>
                  </a:lnTo>
                  <a:lnTo>
                    <a:pt x="1455623" y="516382"/>
                  </a:lnTo>
                  <a:lnTo>
                    <a:pt x="1493304" y="533019"/>
                  </a:lnTo>
                  <a:lnTo>
                    <a:pt x="1539735" y="538670"/>
                  </a:lnTo>
                  <a:lnTo>
                    <a:pt x="1580007" y="535317"/>
                  </a:lnTo>
                  <a:lnTo>
                    <a:pt x="1610283" y="527570"/>
                  </a:lnTo>
                  <a:lnTo>
                    <a:pt x="1630641" y="518845"/>
                  </a:lnTo>
                  <a:lnTo>
                    <a:pt x="1641144" y="512546"/>
                  </a:lnTo>
                  <a:lnTo>
                    <a:pt x="1648688" y="506577"/>
                  </a:lnTo>
                  <a:lnTo>
                    <a:pt x="1650936" y="501357"/>
                  </a:lnTo>
                  <a:close/>
                </a:path>
                <a:path extrusionOk="0" h="539750" w="2780029">
                  <a:moveTo>
                    <a:pt x="1779143" y="195961"/>
                  </a:moveTo>
                  <a:lnTo>
                    <a:pt x="1773910" y="190728"/>
                  </a:lnTo>
                  <a:lnTo>
                    <a:pt x="1686737" y="190728"/>
                  </a:lnTo>
                  <a:lnTo>
                    <a:pt x="1681505" y="195961"/>
                  </a:lnTo>
                  <a:lnTo>
                    <a:pt x="1681556" y="528510"/>
                  </a:lnTo>
                  <a:lnTo>
                    <a:pt x="1686001" y="533679"/>
                  </a:lnTo>
                  <a:lnTo>
                    <a:pt x="1773910" y="533679"/>
                  </a:lnTo>
                  <a:lnTo>
                    <a:pt x="1779143" y="528510"/>
                  </a:lnTo>
                  <a:lnTo>
                    <a:pt x="1779143" y="195961"/>
                  </a:lnTo>
                  <a:close/>
                </a:path>
                <a:path extrusionOk="0" h="539750" w="2780029">
                  <a:moveTo>
                    <a:pt x="1793379" y="69900"/>
                  </a:moveTo>
                  <a:lnTo>
                    <a:pt x="1788401" y="44932"/>
                  </a:lnTo>
                  <a:lnTo>
                    <a:pt x="1788375" y="44767"/>
                  </a:lnTo>
                  <a:lnTo>
                    <a:pt x="1774634" y="25196"/>
                  </a:lnTo>
                  <a:lnTo>
                    <a:pt x="1754047" y="12484"/>
                  </a:lnTo>
                  <a:lnTo>
                    <a:pt x="1728495" y="7950"/>
                  </a:lnTo>
                  <a:lnTo>
                    <a:pt x="1703489" y="12827"/>
                  </a:lnTo>
                  <a:lnTo>
                    <a:pt x="1683385" y="25527"/>
                  </a:lnTo>
                  <a:lnTo>
                    <a:pt x="1670100" y="44767"/>
                  </a:lnTo>
                  <a:lnTo>
                    <a:pt x="1669999" y="44932"/>
                  </a:lnTo>
                  <a:lnTo>
                    <a:pt x="1665122" y="69900"/>
                  </a:lnTo>
                  <a:lnTo>
                    <a:pt x="1670024" y="95034"/>
                  </a:lnTo>
                  <a:lnTo>
                    <a:pt x="1683486" y="114617"/>
                  </a:lnTo>
                  <a:lnTo>
                    <a:pt x="1703552" y="127330"/>
                  </a:lnTo>
                  <a:lnTo>
                    <a:pt x="1703692" y="127330"/>
                  </a:lnTo>
                  <a:lnTo>
                    <a:pt x="1728495" y="131864"/>
                  </a:lnTo>
                  <a:lnTo>
                    <a:pt x="1754060" y="127330"/>
                  </a:lnTo>
                  <a:lnTo>
                    <a:pt x="1774647" y="114617"/>
                  </a:lnTo>
                  <a:lnTo>
                    <a:pt x="1788375" y="95034"/>
                  </a:lnTo>
                  <a:lnTo>
                    <a:pt x="1793379" y="69900"/>
                  </a:lnTo>
                  <a:close/>
                </a:path>
                <a:path extrusionOk="0" h="539750" w="2780029">
                  <a:moveTo>
                    <a:pt x="1947113" y="8051"/>
                  </a:moveTo>
                  <a:lnTo>
                    <a:pt x="1941931" y="2819"/>
                  </a:lnTo>
                  <a:lnTo>
                    <a:pt x="1854708" y="2819"/>
                  </a:lnTo>
                  <a:lnTo>
                    <a:pt x="1849462" y="8001"/>
                  </a:lnTo>
                  <a:lnTo>
                    <a:pt x="1849462" y="521754"/>
                  </a:lnTo>
                  <a:lnTo>
                    <a:pt x="1849462" y="529971"/>
                  </a:lnTo>
                  <a:lnTo>
                    <a:pt x="1854708" y="535152"/>
                  </a:lnTo>
                  <a:lnTo>
                    <a:pt x="1941868" y="535152"/>
                  </a:lnTo>
                  <a:lnTo>
                    <a:pt x="1947113" y="529971"/>
                  </a:lnTo>
                  <a:lnTo>
                    <a:pt x="1947113" y="8051"/>
                  </a:lnTo>
                  <a:close/>
                </a:path>
                <a:path extrusionOk="0" h="539750" w="2780029">
                  <a:moveTo>
                    <a:pt x="2364117" y="228104"/>
                  </a:moveTo>
                  <a:lnTo>
                    <a:pt x="2364054" y="5232"/>
                  </a:lnTo>
                  <a:lnTo>
                    <a:pt x="2358834" y="0"/>
                  </a:lnTo>
                  <a:lnTo>
                    <a:pt x="2271598" y="0"/>
                  </a:lnTo>
                  <a:lnTo>
                    <a:pt x="2270874" y="863"/>
                  </a:lnTo>
                  <a:lnTo>
                    <a:pt x="2270874" y="360908"/>
                  </a:lnTo>
                  <a:lnTo>
                    <a:pt x="2264791" y="396227"/>
                  </a:lnTo>
                  <a:lnTo>
                    <a:pt x="2264676" y="396900"/>
                  </a:lnTo>
                  <a:lnTo>
                    <a:pt x="2247023" y="425221"/>
                  </a:lnTo>
                  <a:lnTo>
                    <a:pt x="2219299" y="443738"/>
                  </a:lnTo>
                  <a:lnTo>
                    <a:pt x="2182901" y="450329"/>
                  </a:lnTo>
                  <a:lnTo>
                    <a:pt x="2148078" y="443484"/>
                  </a:lnTo>
                  <a:lnTo>
                    <a:pt x="2120163" y="424611"/>
                  </a:lnTo>
                  <a:lnTo>
                    <a:pt x="2101621" y="396227"/>
                  </a:lnTo>
                  <a:lnTo>
                    <a:pt x="2094903" y="360908"/>
                  </a:lnTo>
                  <a:lnTo>
                    <a:pt x="2101621" y="325475"/>
                  </a:lnTo>
                  <a:lnTo>
                    <a:pt x="2120163" y="297091"/>
                  </a:lnTo>
                  <a:lnTo>
                    <a:pt x="2148078" y="278218"/>
                  </a:lnTo>
                  <a:lnTo>
                    <a:pt x="2182901" y="271360"/>
                  </a:lnTo>
                  <a:lnTo>
                    <a:pt x="2219299" y="278218"/>
                  </a:lnTo>
                  <a:lnTo>
                    <a:pt x="2247023" y="297091"/>
                  </a:lnTo>
                  <a:lnTo>
                    <a:pt x="2264676" y="325475"/>
                  </a:lnTo>
                  <a:lnTo>
                    <a:pt x="2270874" y="360908"/>
                  </a:lnTo>
                  <a:lnTo>
                    <a:pt x="2270874" y="863"/>
                  </a:lnTo>
                  <a:lnTo>
                    <a:pt x="2267153" y="5232"/>
                  </a:lnTo>
                  <a:lnTo>
                    <a:pt x="2267153" y="228104"/>
                  </a:lnTo>
                  <a:lnTo>
                    <a:pt x="2246604" y="209664"/>
                  </a:lnTo>
                  <a:lnTo>
                    <a:pt x="2222004" y="195300"/>
                  </a:lnTo>
                  <a:lnTo>
                    <a:pt x="2193506" y="185953"/>
                  </a:lnTo>
                  <a:lnTo>
                    <a:pt x="2161235" y="182626"/>
                  </a:lnTo>
                  <a:lnTo>
                    <a:pt x="2116150" y="188785"/>
                  </a:lnTo>
                  <a:lnTo>
                    <a:pt x="2076424" y="206298"/>
                  </a:lnTo>
                  <a:lnTo>
                    <a:pt x="2043341" y="233705"/>
                  </a:lnTo>
                  <a:lnTo>
                    <a:pt x="2018144" y="269570"/>
                  </a:lnTo>
                  <a:lnTo>
                    <a:pt x="2002091" y="312432"/>
                  </a:lnTo>
                  <a:lnTo>
                    <a:pt x="1996478" y="360908"/>
                  </a:lnTo>
                  <a:lnTo>
                    <a:pt x="2002320" y="409270"/>
                  </a:lnTo>
                  <a:lnTo>
                    <a:pt x="2018919" y="452132"/>
                  </a:lnTo>
                  <a:lnTo>
                    <a:pt x="2044827" y="487997"/>
                  </a:lnTo>
                  <a:lnTo>
                    <a:pt x="2078634" y="515404"/>
                  </a:lnTo>
                  <a:lnTo>
                    <a:pt x="2118906" y="532917"/>
                  </a:lnTo>
                  <a:lnTo>
                    <a:pt x="2164219" y="539076"/>
                  </a:lnTo>
                  <a:lnTo>
                    <a:pt x="2200452" y="535228"/>
                  </a:lnTo>
                  <a:lnTo>
                    <a:pt x="2231999" y="524535"/>
                  </a:lnTo>
                  <a:lnTo>
                    <a:pt x="2258923" y="508254"/>
                  </a:lnTo>
                  <a:lnTo>
                    <a:pt x="2281275" y="487641"/>
                  </a:lnTo>
                  <a:lnTo>
                    <a:pt x="2283523" y="518934"/>
                  </a:lnTo>
                  <a:lnTo>
                    <a:pt x="2284247" y="527151"/>
                  </a:lnTo>
                  <a:lnTo>
                    <a:pt x="2284311" y="527875"/>
                  </a:lnTo>
                  <a:lnTo>
                    <a:pt x="2289543" y="532333"/>
                  </a:lnTo>
                  <a:lnTo>
                    <a:pt x="2358885" y="532333"/>
                  </a:lnTo>
                  <a:lnTo>
                    <a:pt x="2364117" y="527151"/>
                  </a:lnTo>
                  <a:lnTo>
                    <a:pt x="2364117" y="487641"/>
                  </a:lnTo>
                  <a:lnTo>
                    <a:pt x="2364117" y="450329"/>
                  </a:lnTo>
                  <a:lnTo>
                    <a:pt x="2364117" y="271360"/>
                  </a:lnTo>
                  <a:lnTo>
                    <a:pt x="2364117" y="228104"/>
                  </a:lnTo>
                  <a:close/>
                </a:path>
                <a:path extrusionOk="0" h="539750" w="2780029">
                  <a:moveTo>
                    <a:pt x="2779636" y="194652"/>
                  </a:moveTo>
                  <a:lnTo>
                    <a:pt x="2774315" y="189420"/>
                  </a:lnTo>
                  <a:lnTo>
                    <a:pt x="2693886" y="189420"/>
                  </a:lnTo>
                  <a:lnTo>
                    <a:pt x="2688640" y="193878"/>
                  </a:lnTo>
                  <a:lnTo>
                    <a:pt x="2687917" y="202095"/>
                  </a:lnTo>
                  <a:lnTo>
                    <a:pt x="2685656" y="222973"/>
                  </a:lnTo>
                  <a:lnTo>
                    <a:pt x="2685656" y="360591"/>
                  </a:lnTo>
                  <a:lnTo>
                    <a:pt x="2679725" y="396582"/>
                  </a:lnTo>
                  <a:lnTo>
                    <a:pt x="2662047" y="424929"/>
                  </a:lnTo>
                  <a:lnTo>
                    <a:pt x="2634170" y="443636"/>
                  </a:lnTo>
                  <a:lnTo>
                    <a:pt x="2597696" y="450392"/>
                  </a:lnTo>
                  <a:lnTo>
                    <a:pt x="2562898" y="443636"/>
                  </a:lnTo>
                  <a:lnTo>
                    <a:pt x="2534996" y="424929"/>
                  </a:lnTo>
                  <a:lnTo>
                    <a:pt x="2516467" y="396582"/>
                  </a:lnTo>
                  <a:lnTo>
                    <a:pt x="2509736" y="360908"/>
                  </a:lnTo>
                  <a:lnTo>
                    <a:pt x="2516454" y="325221"/>
                  </a:lnTo>
                  <a:lnTo>
                    <a:pt x="2562872" y="278168"/>
                  </a:lnTo>
                  <a:lnTo>
                    <a:pt x="2634691" y="278168"/>
                  </a:lnTo>
                  <a:lnTo>
                    <a:pt x="2634272" y="278168"/>
                  </a:lnTo>
                  <a:lnTo>
                    <a:pt x="2661856" y="296595"/>
                  </a:lnTo>
                  <a:lnTo>
                    <a:pt x="2679522" y="324916"/>
                  </a:lnTo>
                  <a:lnTo>
                    <a:pt x="2685656" y="360591"/>
                  </a:lnTo>
                  <a:lnTo>
                    <a:pt x="2685656" y="222973"/>
                  </a:lnTo>
                  <a:lnTo>
                    <a:pt x="2664256" y="206603"/>
                  </a:lnTo>
                  <a:lnTo>
                    <a:pt x="2639237" y="193878"/>
                  </a:lnTo>
                  <a:lnTo>
                    <a:pt x="2610574" y="185623"/>
                  </a:lnTo>
                  <a:lnTo>
                    <a:pt x="2578277" y="182676"/>
                  </a:lnTo>
                  <a:lnTo>
                    <a:pt x="2533027" y="188836"/>
                  </a:lnTo>
                  <a:lnTo>
                    <a:pt x="2492883" y="206349"/>
                  </a:lnTo>
                  <a:lnTo>
                    <a:pt x="2459253" y="233756"/>
                  </a:lnTo>
                  <a:lnTo>
                    <a:pt x="2433523" y="269621"/>
                  </a:lnTo>
                  <a:lnTo>
                    <a:pt x="2417051" y="312483"/>
                  </a:lnTo>
                  <a:lnTo>
                    <a:pt x="2411298" y="360591"/>
                  </a:lnTo>
                  <a:lnTo>
                    <a:pt x="2411260" y="360908"/>
                  </a:lnTo>
                  <a:lnTo>
                    <a:pt x="2416886" y="409321"/>
                  </a:lnTo>
                  <a:lnTo>
                    <a:pt x="2432939" y="452183"/>
                  </a:lnTo>
                  <a:lnTo>
                    <a:pt x="2458135" y="488048"/>
                  </a:lnTo>
                  <a:lnTo>
                    <a:pt x="2491219" y="515454"/>
                  </a:lnTo>
                  <a:lnTo>
                    <a:pt x="2530945" y="532968"/>
                  </a:lnTo>
                  <a:lnTo>
                    <a:pt x="2576030" y="539127"/>
                  </a:lnTo>
                  <a:lnTo>
                    <a:pt x="2611577" y="535152"/>
                  </a:lnTo>
                  <a:lnTo>
                    <a:pt x="2642222" y="524103"/>
                  </a:lnTo>
                  <a:lnTo>
                    <a:pt x="2668117" y="507339"/>
                  </a:lnTo>
                  <a:lnTo>
                    <a:pt x="2689377" y="486181"/>
                  </a:lnTo>
                  <a:lnTo>
                    <a:pt x="2691625" y="518985"/>
                  </a:lnTo>
                  <a:lnTo>
                    <a:pt x="2692298" y="527202"/>
                  </a:lnTo>
                  <a:lnTo>
                    <a:pt x="2692362" y="527939"/>
                  </a:lnTo>
                  <a:lnTo>
                    <a:pt x="2697594" y="532384"/>
                  </a:lnTo>
                  <a:lnTo>
                    <a:pt x="2774416" y="532384"/>
                  </a:lnTo>
                  <a:lnTo>
                    <a:pt x="2779636" y="527202"/>
                  </a:lnTo>
                  <a:lnTo>
                    <a:pt x="2779636" y="486181"/>
                  </a:lnTo>
                  <a:lnTo>
                    <a:pt x="2779636" y="450392"/>
                  </a:lnTo>
                  <a:lnTo>
                    <a:pt x="2779636" y="271424"/>
                  </a:lnTo>
                  <a:lnTo>
                    <a:pt x="2779636" y="222973"/>
                  </a:lnTo>
                  <a:lnTo>
                    <a:pt x="2779636" y="19465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36" name="Google Shape;336;p6"/>
            <p:cNvPicPr preferRelativeResize="0"/>
            <p:nvPr/>
          </p:nvPicPr>
          <p:blipFill rotWithShape="1">
            <a:blip r:embed="rId5">
              <a:alphaModFix/>
            </a:blip>
            <a:srcRect b="0" l="0" r="0" t="0"/>
            <a:stretch/>
          </p:blipFill>
          <p:spPr>
            <a:xfrm>
              <a:off x="3812219" y="1769485"/>
              <a:ext cx="126006" cy="126006"/>
            </a:xfrm>
            <a:prstGeom prst="rect">
              <a:avLst/>
            </a:prstGeom>
            <a:noFill/>
            <a:ln>
              <a:noFill/>
            </a:ln>
          </p:spPr>
        </p:pic>
        <p:pic>
          <p:nvPicPr>
            <p:cNvPr id="337" name="Google Shape;337;p6"/>
            <p:cNvPicPr preferRelativeResize="0"/>
            <p:nvPr/>
          </p:nvPicPr>
          <p:blipFill rotWithShape="1">
            <a:blip r:embed="rId6">
              <a:alphaModFix/>
            </a:blip>
            <a:srcRect b="0" l="0" r="0" t="0"/>
            <a:stretch/>
          </p:blipFill>
          <p:spPr>
            <a:xfrm>
              <a:off x="1631363" y="2024020"/>
              <a:ext cx="198486" cy="149327"/>
            </a:xfrm>
            <a:prstGeom prst="rect">
              <a:avLst/>
            </a:prstGeom>
            <a:noFill/>
            <a:ln>
              <a:noFill/>
            </a:ln>
          </p:spPr>
        </p:pic>
        <p:sp>
          <p:nvSpPr>
            <p:cNvPr id="338" name="Google Shape;338;p6"/>
            <p:cNvSpPr/>
            <p:nvPr/>
          </p:nvSpPr>
          <p:spPr>
            <a:xfrm>
              <a:off x="1895017" y="2021807"/>
              <a:ext cx="791844" cy="151764"/>
            </a:xfrm>
            <a:custGeom>
              <a:rect b="b" l="l" r="r" t="t"/>
              <a:pathLst>
                <a:path extrusionOk="0" h="151764" w="791844">
                  <a:moveTo>
                    <a:pt x="90551" y="96202"/>
                  </a:moveTo>
                  <a:lnTo>
                    <a:pt x="87503" y="77787"/>
                  </a:lnTo>
                  <a:lnTo>
                    <a:pt x="78917" y="63639"/>
                  </a:lnTo>
                  <a:lnTo>
                    <a:pt x="65608" y="54559"/>
                  </a:lnTo>
                  <a:lnTo>
                    <a:pt x="48412" y="51346"/>
                  </a:lnTo>
                  <a:lnTo>
                    <a:pt x="36918" y="52781"/>
                  </a:lnTo>
                  <a:lnTo>
                    <a:pt x="27355" y="56667"/>
                  </a:lnTo>
                  <a:lnTo>
                    <a:pt x="19824" y="62407"/>
                  </a:lnTo>
                  <a:lnTo>
                    <a:pt x="14452" y="69380"/>
                  </a:lnTo>
                  <a:lnTo>
                    <a:pt x="14452" y="1257"/>
                  </a:lnTo>
                  <a:lnTo>
                    <a:pt x="13195" y="0"/>
                  </a:lnTo>
                  <a:lnTo>
                    <a:pt x="1257" y="0"/>
                  </a:lnTo>
                  <a:lnTo>
                    <a:pt x="0" y="1257"/>
                  </a:lnTo>
                  <a:lnTo>
                    <a:pt x="0" y="148399"/>
                  </a:lnTo>
                  <a:lnTo>
                    <a:pt x="1257" y="149656"/>
                  </a:lnTo>
                  <a:lnTo>
                    <a:pt x="13614" y="149656"/>
                  </a:lnTo>
                  <a:lnTo>
                    <a:pt x="14871" y="148399"/>
                  </a:lnTo>
                  <a:lnTo>
                    <a:pt x="14871" y="95161"/>
                  </a:lnTo>
                  <a:lnTo>
                    <a:pt x="16929" y="84696"/>
                  </a:lnTo>
                  <a:lnTo>
                    <a:pt x="22758" y="74955"/>
                  </a:lnTo>
                  <a:lnTo>
                    <a:pt x="32410" y="67767"/>
                  </a:lnTo>
                  <a:lnTo>
                    <a:pt x="45897" y="64973"/>
                  </a:lnTo>
                  <a:lnTo>
                    <a:pt x="58077" y="67259"/>
                  </a:lnTo>
                  <a:lnTo>
                    <a:pt x="67462" y="73990"/>
                  </a:lnTo>
                  <a:lnTo>
                    <a:pt x="73520" y="84493"/>
                  </a:lnTo>
                  <a:lnTo>
                    <a:pt x="75666" y="98107"/>
                  </a:lnTo>
                  <a:lnTo>
                    <a:pt x="75666" y="148399"/>
                  </a:lnTo>
                  <a:lnTo>
                    <a:pt x="76923" y="149656"/>
                  </a:lnTo>
                  <a:lnTo>
                    <a:pt x="89293" y="149656"/>
                  </a:lnTo>
                  <a:lnTo>
                    <a:pt x="90551" y="148399"/>
                  </a:lnTo>
                  <a:lnTo>
                    <a:pt x="90551" y="96202"/>
                  </a:lnTo>
                  <a:close/>
                </a:path>
                <a:path extrusionOk="0" h="151764" w="791844">
                  <a:moveTo>
                    <a:pt x="206451" y="54495"/>
                  </a:moveTo>
                  <a:lnTo>
                    <a:pt x="205193" y="53238"/>
                  </a:lnTo>
                  <a:lnTo>
                    <a:pt x="194716" y="53238"/>
                  </a:lnTo>
                  <a:lnTo>
                    <a:pt x="193459" y="54495"/>
                  </a:lnTo>
                  <a:lnTo>
                    <a:pt x="193433" y="56946"/>
                  </a:lnTo>
                  <a:lnTo>
                    <a:pt x="193255" y="63017"/>
                  </a:lnTo>
                  <a:lnTo>
                    <a:pt x="193205" y="64973"/>
                  </a:lnTo>
                  <a:lnTo>
                    <a:pt x="193116" y="67729"/>
                  </a:lnTo>
                  <a:lnTo>
                    <a:pt x="193040" y="70421"/>
                  </a:lnTo>
                  <a:lnTo>
                    <a:pt x="192201" y="69430"/>
                  </a:lnTo>
                  <a:lnTo>
                    <a:pt x="192201" y="101447"/>
                  </a:lnTo>
                  <a:lnTo>
                    <a:pt x="189687" y="116078"/>
                  </a:lnTo>
                  <a:lnTo>
                    <a:pt x="182587" y="127622"/>
                  </a:lnTo>
                  <a:lnTo>
                    <a:pt x="171602" y="135191"/>
                  </a:lnTo>
                  <a:lnTo>
                    <a:pt x="157403" y="137909"/>
                  </a:lnTo>
                  <a:lnTo>
                    <a:pt x="144221" y="135191"/>
                  </a:lnTo>
                  <a:lnTo>
                    <a:pt x="123024" y="101447"/>
                  </a:lnTo>
                  <a:lnTo>
                    <a:pt x="125742" y="86906"/>
                  </a:lnTo>
                  <a:lnTo>
                    <a:pt x="133146" y="75349"/>
                  </a:lnTo>
                  <a:lnTo>
                    <a:pt x="144068" y="67729"/>
                  </a:lnTo>
                  <a:lnTo>
                    <a:pt x="157403" y="64973"/>
                  </a:lnTo>
                  <a:lnTo>
                    <a:pt x="171602" y="67729"/>
                  </a:lnTo>
                  <a:lnTo>
                    <a:pt x="182587" y="75349"/>
                  </a:lnTo>
                  <a:lnTo>
                    <a:pt x="189687" y="86906"/>
                  </a:lnTo>
                  <a:lnTo>
                    <a:pt x="192201" y="101447"/>
                  </a:lnTo>
                  <a:lnTo>
                    <a:pt x="192201" y="69430"/>
                  </a:lnTo>
                  <a:lnTo>
                    <a:pt x="154470" y="51333"/>
                  </a:lnTo>
                  <a:lnTo>
                    <a:pt x="136182" y="55130"/>
                  </a:lnTo>
                  <a:lnTo>
                    <a:pt x="121488" y="65620"/>
                  </a:lnTo>
                  <a:lnTo>
                    <a:pt x="111709" y="81495"/>
                  </a:lnTo>
                  <a:lnTo>
                    <a:pt x="108153" y="101447"/>
                  </a:lnTo>
                  <a:lnTo>
                    <a:pt x="111772" y="121386"/>
                  </a:lnTo>
                  <a:lnTo>
                    <a:pt x="121691" y="137261"/>
                  </a:lnTo>
                  <a:lnTo>
                    <a:pt x="136537" y="147751"/>
                  </a:lnTo>
                  <a:lnTo>
                    <a:pt x="154889" y="151549"/>
                  </a:lnTo>
                  <a:lnTo>
                    <a:pt x="167424" y="150088"/>
                  </a:lnTo>
                  <a:lnTo>
                    <a:pt x="177965" y="146062"/>
                  </a:lnTo>
                  <a:lnTo>
                    <a:pt x="186512" y="139954"/>
                  </a:lnTo>
                  <a:lnTo>
                    <a:pt x="188252" y="137909"/>
                  </a:lnTo>
                  <a:lnTo>
                    <a:pt x="193040" y="132257"/>
                  </a:lnTo>
                  <a:lnTo>
                    <a:pt x="193446" y="146062"/>
                  </a:lnTo>
                  <a:lnTo>
                    <a:pt x="193459" y="148399"/>
                  </a:lnTo>
                  <a:lnTo>
                    <a:pt x="194716" y="149644"/>
                  </a:lnTo>
                  <a:lnTo>
                    <a:pt x="205193" y="149644"/>
                  </a:lnTo>
                  <a:lnTo>
                    <a:pt x="206451" y="148399"/>
                  </a:lnTo>
                  <a:lnTo>
                    <a:pt x="206451" y="132257"/>
                  </a:lnTo>
                  <a:lnTo>
                    <a:pt x="206451" y="70421"/>
                  </a:lnTo>
                  <a:lnTo>
                    <a:pt x="206451" y="54495"/>
                  </a:lnTo>
                  <a:close/>
                </a:path>
                <a:path extrusionOk="0" h="151764" w="791844">
                  <a:moveTo>
                    <a:pt x="309384" y="62458"/>
                  </a:moveTo>
                  <a:lnTo>
                    <a:pt x="277114" y="51333"/>
                  </a:lnTo>
                  <a:lnTo>
                    <a:pt x="256730" y="55194"/>
                  </a:lnTo>
                  <a:lnTo>
                    <a:pt x="240296" y="65811"/>
                  </a:lnTo>
                  <a:lnTo>
                    <a:pt x="229336" y="81762"/>
                  </a:lnTo>
                  <a:lnTo>
                    <a:pt x="225336" y="101650"/>
                  </a:lnTo>
                  <a:lnTo>
                    <a:pt x="229044" y="121386"/>
                  </a:lnTo>
                  <a:lnTo>
                    <a:pt x="239509" y="137210"/>
                  </a:lnTo>
                  <a:lnTo>
                    <a:pt x="255841" y="147726"/>
                  </a:lnTo>
                  <a:lnTo>
                    <a:pt x="277114" y="151549"/>
                  </a:lnTo>
                  <a:lnTo>
                    <a:pt x="287274" y="150863"/>
                  </a:lnTo>
                  <a:lnTo>
                    <a:pt x="294513" y="135610"/>
                  </a:lnTo>
                  <a:lnTo>
                    <a:pt x="287794" y="137909"/>
                  </a:lnTo>
                  <a:lnTo>
                    <a:pt x="277317" y="137909"/>
                  </a:lnTo>
                  <a:lnTo>
                    <a:pt x="262445" y="135166"/>
                  </a:lnTo>
                  <a:lnTo>
                    <a:pt x="250774" y="127558"/>
                  </a:lnTo>
                  <a:lnTo>
                    <a:pt x="243154" y="116078"/>
                  </a:lnTo>
                  <a:lnTo>
                    <a:pt x="240423" y="101650"/>
                  </a:lnTo>
                  <a:lnTo>
                    <a:pt x="243205" y="86982"/>
                  </a:lnTo>
                  <a:lnTo>
                    <a:pt x="251015" y="75374"/>
                  </a:lnTo>
                  <a:lnTo>
                    <a:pt x="263067" y="67729"/>
                  </a:lnTo>
                  <a:lnTo>
                    <a:pt x="278574" y="64973"/>
                  </a:lnTo>
                  <a:lnTo>
                    <a:pt x="287591" y="64973"/>
                  </a:lnTo>
                  <a:lnTo>
                    <a:pt x="294716" y="67271"/>
                  </a:lnTo>
                  <a:lnTo>
                    <a:pt x="302056" y="71678"/>
                  </a:lnTo>
                  <a:lnTo>
                    <a:pt x="303530" y="71475"/>
                  </a:lnTo>
                  <a:lnTo>
                    <a:pt x="309384" y="62458"/>
                  </a:lnTo>
                  <a:close/>
                </a:path>
                <a:path extrusionOk="0" h="151764" w="791844">
                  <a:moveTo>
                    <a:pt x="411048" y="99568"/>
                  </a:moveTo>
                  <a:lnTo>
                    <a:pt x="396786" y="63487"/>
                  </a:lnTo>
                  <a:lnTo>
                    <a:pt x="396786" y="93484"/>
                  </a:lnTo>
                  <a:lnTo>
                    <a:pt x="396786" y="93903"/>
                  </a:lnTo>
                  <a:lnTo>
                    <a:pt x="332447" y="93903"/>
                  </a:lnTo>
                  <a:lnTo>
                    <a:pt x="336486" y="81737"/>
                  </a:lnTo>
                  <a:lnTo>
                    <a:pt x="343865" y="72339"/>
                  </a:lnTo>
                  <a:lnTo>
                    <a:pt x="354076" y="66281"/>
                  </a:lnTo>
                  <a:lnTo>
                    <a:pt x="366610" y="64135"/>
                  </a:lnTo>
                  <a:lnTo>
                    <a:pt x="378282" y="66281"/>
                  </a:lnTo>
                  <a:lnTo>
                    <a:pt x="378028" y="66281"/>
                  </a:lnTo>
                  <a:lnTo>
                    <a:pt x="387197" y="72136"/>
                  </a:lnTo>
                  <a:lnTo>
                    <a:pt x="393725" y="81381"/>
                  </a:lnTo>
                  <a:lnTo>
                    <a:pt x="396786" y="93484"/>
                  </a:lnTo>
                  <a:lnTo>
                    <a:pt x="396786" y="63487"/>
                  </a:lnTo>
                  <a:lnTo>
                    <a:pt x="384340" y="54838"/>
                  </a:lnTo>
                  <a:lnTo>
                    <a:pt x="366191" y="51346"/>
                  </a:lnTo>
                  <a:lnTo>
                    <a:pt x="346392" y="55194"/>
                  </a:lnTo>
                  <a:lnTo>
                    <a:pt x="331038" y="65786"/>
                  </a:lnTo>
                  <a:lnTo>
                    <a:pt x="321284" y="81381"/>
                  </a:lnTo>
                  <a:lnTo>
                    <a:pt x="321094" y="81737"/>
                  </a:lnTo>
                  <a:lnTo>
                    <a:pt x="317563" y="101447"/>
                  </a:lnTo>
                  <a:lnTo>
                    <a:pt x="321373" y="121475"/>
                  </a:lnTo>
                  <a:lnTo>
                    <a:pt x="331978" y="137350"/>
                  </a:lnTo>
                  <a:lnTo>
                    <a:pt x="348157" y="147789"/>
                  </a:lnTo>
                  <a:lnTo>
                    <a:pt x="368706" y="151549"/>
                  </a:lnTo>
                  <a:lnTo>
                    <a:pt x="380187" y="150634"/>
                  </a:lnTo>
                  <a:lnTo>
                    <a:pt x="405295" y="138760"/>
                  </a:lnTo>
                  <a:lnTo>
                    <a:pt x="405384" y="138137"/>
                  </a:lnTo>
                  <a:lnTo>
                    <a:pt x="400786" y="130797"/>
                  </a:lnTo>
                  <a:lnTo>
                    <a:pt x="399732" y="128905"/>
                  </a:lnTo>
                  <a:lnTo>
                    <a:pt x="398272" y="128905"/>
                  </a:lnTo>
                  <a:lnTo>
                    <a:pt x="396595" y="130162"/>
                  </a:lnTo>
                  <a:lnTo>
                    <a:pt x="391515" y="133362"/>
                  </a:lnTo>
                  <a:lnTo>
                    <a:pt x="385584" y="136105"/>
                  </a:lnTo>
                  <a:lnTo>
                    <a:pt x="378193" y="138137"/>
                  </a:lnTo>
                  <a:lnTo>
                    <a:pt x="377431" y="138137"/>
                  </a:lnTo>
                  <a:lnTo>
                    <a:pt x="370179" y="138760"/>
                  </a:lnTo>
                  <a:lnTo>
                    <a:pt x="355752" y="136359"/>
                  </a:lnTo>
                  <a:lnTo>
                    <a:pt x="344106" y="129641"/>
                  </a:lnTo>
                  <a:lnTo>
                    <a:pt x="335953" y="119303"/>
                  </a:lnTo>
                  <a:lnTo>
                    <a:pt x="332028" y="106057"/>
                  </a:lnTo>
                  <a:lnTo>
                    <a:pt x="409587" y="106057"/>
                  </a:lnTo>
                  <a:lnTo>
                    <a:pt x="411048" y="105016"/>
                  </a:lnTo>
                  <a:lnTo>
                    <a:pt x="411048" y="99568"/>
                  </a:lnTo>
                  <a:close/>
                </a:path>
                <a:path extrusionOk="0" h="151764" w="791844">
                  <a:moveTo>
                    <a:pt x="586486" y="95999"/>
                  </a:moveTo>
                  <a:lnTo>
                    <a:pt x="583615" y="77698"/>
                  </a:lnTo>
                  <a:lnTo>
                    <a:pt x="575437" y="63614"/>
                  </a:lnTo>
                  <a:lnTo>
                    <a:pt x="562610" y="54559"/>
                  </a:lnTo>
                  <a:lnTo>
                    <a:pt x="545820" y="51346"/>
                  </a:lnTo>
                  <a:lnTo>
                    <a:pt x="533971" y="53200"/>
                  </a:lnTo>
                  <a:lnTo>
                    <a:pt x="524052" y="58166"/>
                  </a:lnTo>
                  <a:lnTo>
                    <a:pt x="516382" y="65316"/>
                  </a:lnTo>
                  <a:lnTo>
                    <a:pt x="511238" y="73774"/>
                  </a:lnTo>
                  <a:lnTo>
                    <a:pt x="505498" y="64439"/>
                  </a:lnTo>
                  <a:lnTo>
                    <a:pt x="497484" y="57378"/>
                  </a:lnTo>
                  <a:lnTo>
                    <a:pt x="487400" y="52908"/>
                  </a:lnTo>
                  <a:lnTo>
                    <a:pt x="475399" y="51346"/>
                  </a:lnTo>
                  <a:lnTo>
                    <a:pt x="464413" y="52933"/>
                  </a:lnTo>
                  <a:lnTo>
                    <a:pt x="454964" y="57226"/>
                  </a:lnTo>
                  <a:lnTo>
                    <a:pt x="447395" y="63550"/>
                  </a:lnTo>
                  <a:lnTo>
                    <a:pt x="442061" y="71259"/>
                  </a:lnTo>
                  <a:lnTo>
                    <a:pt x="441642" y="54495"/>
                  </a:lnTo>
                  <a:lnTo>
                    <a:pt x="440182" y="53251"/>
                  </a:lnTo>
                  <a:lnTo>
                    <a:pt x="430542" y="53251"/>
                  </a:lnTo>
                  <a:lnTo>
                    <a:pt x="429285" y="54495"/>
                  </a:lnTo>
                  <a:lnTo>
                    <a:pt x="429285" y="148399"/>
                  </a:lnTo>
                  <a:lnTo>
                    <a:pt x="430542" y="149656"/>
                  </a:lnTo>
                  <a:lnTo>
                    <a:pt x="442899" y="149656"/>
                  </a:lnTo>
                  <a:lnTo>
                    <a:pt x="444169" y="148399"/>
                  </a:lnTo>
                  <a:lnTo>
                    <a:pt x="444385" y="92443"/>
                  </a:lnTo>
                  <a:lnTo>
                    <a:pt x="446925" y="82575"/>
                  </a:lnTo>
                  <a:lnTo>
                    <a:pt x="452602" y="73748"/>
                  </a:lnTo>
                  <a:lnTo>
                    <a:pt x="461352" y="67411"/>
                  </a:lnTo>
                  <a:lnTo>
                    <a:pt x="473087" y="64973"/>
                  </a:lnTo>
                  <a:lnTo>
                    <a:pt x="484632" y="67221"/>
                  </a:lnTo>
                  <a:lnTo>
                    <a:pt x="493268" y="73888"/>
                  </a:lnTo>
                  <a:lnTo>
                    <a:pt x="498678" y="84315"/>
                  </a:lnTo>
                  <a:lnTo>
                    <a:pt x="500545" y="97891"/>
                  </a:lnTo>
                  <a:lnTo>
                    <a:pt x="500545" y="148399"/>
                  </a:lnTo>
                  <a:lnTo>
                    <a:pt x="501815" y="149656"/>
                  </a:lnTo>
                  <a:lnTo>
                    <a:pt x="514184" y="149656"/>
                  </a:lnTo>
                  <a:lnTo>
                    <a:pt x="515442" y="148399"/>
                  </a:lnTo>
                  <a:lnTo>
                    <a:pt x="515442" y="96837"/>
                  </a:lnTo>
                  <a:lnTo>
                    <a:pt x="517474" y="84607"/>
                  </a:lnTo>
                  <a:lnTo>
                    <a:pt x="523290" y="74460"/>
                  </a:lnTo>
                  <a:lnTo>
                    <a:pt x="532409" y="67538"/>
                  </a:lnTo>
                  <a:lnTo>
                    <a:pt x="544360" y="64973"/>
                  </a:lnTo>
                  <a:lnTo>
                    <a:pt x="555866" y="67310"/>
                  </a:lnTo>
                  <a:lnTo>
                    <a:pt x="564426" y="73964"/>
                  </a:lnTo>
                  <a:lnTo>
                    <a:pt x="569772" y="84340"/>
                  </a:lnTo>
                  <a:lnTo>
                    <a:pt x="571614" y="97891"/>
                  </a:lnTo>
                  <a:lnTo>
                    <a:pt x="571614" y="148399"/>
                  </a:lnTo>
                  <a:lnTo>
                    <a:pt x="572871" y="149656"/>
                  </a:lnTo>
                  <a:lnTo>
                    <a:pt x="585241" y="149656"/>
                  </a:lnTo>
                  <a:lnTo>
                    <a:pt x="586486" y="148399"/>
                  </a:lnTo>
                  <a:lnTo>
                    <a:pt x="586486" y="95999"/>
                  </a:lnTo>
                  <a:close/>
                </a:path>
                <a:path extrusionOk="0" h="151764" w="791844">
                  <a:moveTo>
                    <a:pt x="704494" y="101650"/>
                  </a:moveTo>
                  <a:lnTo>
                    <a:pt x="700493" y="81711"/>
                  </a:lnTo>
                  <a:lnTo>
                    <a:pt x="689622" y="65836"/>
                  </a:lnTo>
                  <a:lnTo>
                    <a:pt x="689394" y="65684"/>
                  </a:lnTo>
                  <a:lnTo>
                    <a:pt x="689394" y="101650"/>
                  </a:lnTo>
                  <a:lnTo>
                    <a:pt x="686574" y="115989"/>
                  </a:lnTo>
                  <a:lnTo>
                    <a:pt x="678942" y="127482"/>
                  </a:lnTo>
                  <a:lnTo>
                    <a:pt x="667727" y="135140"/>
                  </a:lnTo>
                  <a:lnTo>
                    <a:pt x="654177" y="137909"/>
                  </a:lnTo>
                  <a:lnTo>
                    <a:pt x="640626" y="135140"/>
                  </a:lnTo>
                  <a:lnTo>
                    <a:pt x="629424" y="127482"/>
                  </a:lnTo>
                  <a:lnTo>
                    <a:pt x="621779" y="115989"/>
                  </a:lnTo>
                  <a:lnTo>
                    <a:pt x="618959" y="101650"/>
                  </a:lnTo>
                  <a:lnTo>
                    <a:pt x="621779" y="87198"/>
                  </a:lnTo>
                  <a:lnTo>
                    <a:pt x="629424" y="75628"/>
                  </a:lnTo>
                  <a:lnTo>
                    <a:pt x="640626" y="67957"/>
                  </a:lnTo>
                  <a:lnTo>
                    <a:pt x="654177" y="65176"/>
                  </a:lnTo>
                  <a:lnTo>
                    <a:pt x="667727" y="67957"/>
                  </a:lnTo>
                  <a:lnTo>
                    <a:pt x="678942" y="75628"/>
                  </a:lnTo>
                  <a:lnTo>
                    <a:pt x="686574" y="87198"/>
                  </a:lnTo>
                  <a:lnTo>
                    <a:pt x="689394" y="101650"/>
                  </a:lnTo>
                  <a:lnTo>
                    <a:pt x="689394" y="65684"/>
                  </a:lnTo>
                  <a:lnTo>
                    <a:pt x="688632" y="65176"/>
                  </a:lnTo>
                  <a:lnTo>
                    <a:pt x="673620" y="55333"/>
                  </a:lnTo>
                  <a:lnTo>
                    <a:pt x="654177" y="51549"/>
                  </a:lnTo>
                  <a:lnTo>
                    <a:pt x="634644" y="55333"/>
                  </a:lnTo>
                  <a:lnTo>
                    <a:pt x="618655" y="65836"/>
                  </a:lnTo>
                  <a:lnTo>
                    <a:pt x="607847" y="81711"/>
                  </a:lnTo>
                  <a:lnTo>
                    <a:pt x="603872" y="101650"/>
                  </a:lnTo>
                  <a:lnTo>
                    <a:pt x="607847" y="121475"/>
                  </a:lnTo>
                  <a:lnTo>
                    <a:pt x="618655" y="137287"/>
                  </a:lnTo>
                  <a:lnTo>
                    <a:pt x="634644" y="147751"/>
                  </a:lnTo>
                  <a:lnTo>
                    <a:pt x="654177" y="151549"/>
                  </a:lnTo>
                  <a:lnTo>
                    <a:pt x="673620" y="147751"/>
                  </a:lnTo>
                  <a:lnTo>
                    <a:pt x="688670" y="137909"/>
                  </a:lnTo>
                  <a:lnTo>
                    <a:pt x="689622" y="137287"/>
                  </a:lnTo>
                  <a:lnTo>
                    <a:pt x="700493" y="121475"/>
                  </a:lnTo>
                  <a:lnTo>
                    <a:pt x="704494" y="101650"/>
                  </a:lnTo>
                  <a:close/>
                </a:path>
                <a:path extrusionOk="0" h="151764" w="791844">
                  <a:moveTo>
                    <a:pt x="791248" y="123672"/>
                  </a:moveTo>
                  <a:lnTo>
                    <a:pt x="758774" y="93268"/>
                  </a:lnTo>
                  <a:lnTo>
                    <a:pt x="747331" y="89966"/>
                  </a:lnTo>
                  <a:lnTo>
                    <a:pt x="739736" y="86588"/>
                  </a:lnTo>
                  <a:lnTo>
                    <a:pt x="735533" y="82638"/>
                  </a:lnTo>
                  <a:lnTo>
                    <a:pt x="734237" y="77558"/>
                  </a:lnTo>
                  <a:lnTo>
                    <a:pt x="734237" y="68541"/>
                  </a:lnTo>
                  <a:lnTo>
                    <a:pt x="742835" y="64554"/>
                  </a:lnTo>
                  <a:lnTo>
                    <a:pt x="753529" y="64554"/>
                  </a:lnTo>
                  <a:lnTo>
                    <a:pt x="760920" y="64960"/>
                  </a:lnTo>
                  <a:lnTo>
                    <a:pt x="767410" y="66205"/>
                  </a:lnTo>
                  <a:lnTo>
                    <a:pt x="773506" y="68364"/>
                  </a:lnTo>
                  <a:lnTo>
                    <a:pt x="781608" y="72517"/>
                  </a:lnTo>
                  <a:lnTo>
                    <a:pt x="783082" y="72097"/>
                  </a:lnTo>
                  <a:lnTo>
                    <a:pt x="788733" y="62458"/>
                  </a:lnTo>
                  <a:lnTo>
                    <a:pt x="788314" y="60998"/>
                  </a:lnTo>
                  <a:lnTo>
                    <a:pt x="786638" y="59944"/>
                  </a:lnTo>
                  <a:lnTo>
                    <a:pt x="780478" y="56692"/>
                  </a:lnTo>
                  <a:lnTo>
                    <a:pt x="773226" y="54025"/>
                  </a:lnTo>
                  <a:lnTo>
                    <a:pt x="764705" y="52222"/>
                  </a:lnTo>
                  <a:lnTo>
                    <a:pt x="754773" y="51562"/>
                  </a:lnTo>
                  <a:lnTo>
                    <a:pt x="740346" y="53479"/>
                  </a:lnTo>
                  <a:lnTo>
                    <a:pt x="729234" y="58953"/>
                  </a:lnTo>
                  <a:lnTo>
                    <a:pt x="722096" y="67475"/>
                  </a:lnTo>
                  <a:lnTo>
                    <a:pt x="719569" y="78600"/>
                  </a:lnTo>
                  <a:lnTo>
                    <a:pt x="721893" y="88798"/>
                  </a:lnTo>
                  <a:lnTo>
                    <a:pt x="728611" y="96520"/>
                  </a:lnTo>
                  <a:lnTo>
                    <a:pt x="739279" y="102362"/>
                  </a:lnTo>
                  <a:lnTo>
                    <a:pt x="764730" y="110350"/>
                  </a:lnTo>
                  <a:lnTo>
                    <a:pt x="771817" y="114071"/>
                  </a:lnTo>
                  <a:lnTo>
                    <a:pt x="775512" y="118503"/>
                  </a:lnTo>
                  <a:lnTo>
                    <a:pt x="776579" y="124079"/>
                  </a:lnTo>
                  <a:lnTo>
                    <a:pt x="775055" y="130327"/>
                  </a:lnTo>
                  <a:lnTo>
                    <a:pt x="770712" y="134848"/>
                  </a:lnTo>
                  <a:lnTo>
                    <a:pt x="763841" y="137617"/>
                  </a:lnTo>
                  <a:lnTo>
                    <a:pt x="754773" y="138557"/>
                  </a:lnTo>
                  <a:lnTo>
                    <a:pt x="745794" y="137909"/>
                  </a:lnTo>
                  <a:lnTo>
                    <a:pt x="737958" y="136131"/>
                  </a:lnTo>
                  <a:lnTo>
                    <a:pt x="731139" y="133413"/>
                  </a:lnTo>
                  <a:lnTo>
                    <a:pt x="723341" y="128701"/>
                  </a:lnTo>
                  <a:lnTo>
                    <a:pt x="721868" y="129120"/>
                  </a:lnTo>
                  <a:lnTo>
                    <a:pt x="715797" y="139179"/>
                  </a:lnTo>
                  <a:lnTo>
                    <a:pt x="716000" y="140639"/>
                  </a:lnTo>
                  <a:lnTo>
                    <a:pt x="717892" y="141693"/>
                  </a:lnTo>
                  <a:lnTo>
                    <a:pt x="725957" y="145796"/>
                  </a:lnTo>
                  <a:lnTo>
                    <a:pt x="734606" y="148894"/>
                  </a:lnTo>
                  <a:lnTo>
                    <a:pt x="744118" y="150863"/>
                  </a:lnTo>
                  <a:lnTo>
                    <a:pt x="754773" y="151549"/>
                  </a:lnTo>
                  <a:lnTo>
                    <a:pt x="769493" y="149542"/>
                  </a:lnTo>
                  <a:lnTo>
                    <a:pt x="781037" y="143891"/>
                  </a:lnTo>
                  <a:lnTo>
                    <a:pt x="788555" y="135102"/>
                  </a:lnTo>
                  <a:lnTo>
                    <a:pt x="791248" y="12367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39" name="Google Shape;339;p6"/>
            <p:cNvPicPr preferRelativeResize="0"/>
            <p:nvPr/>
          </p:nvPicPr>
          <p:blipFill rotWithShape="1">
            <a:blip r:embed="rId7">
              <a:alphaModFix/>
            </a:blip>
            <a:srcRect b="0" l="0" r="0" t="0"/>
            <a:stretch/>
          </p:blipFill>
          <p:spPr>
            <a:xfrm>
              <a:off x="2751455" y="2032273"/>
              <a:ext cx="336178" cy="180057"/>
            </a:xfrm>
            <a:prstGeom prst="rect">
              <a:avLst/>
            </a:prstGeom>
            <a:noFill/>
            <a:ln>
              <a:noFill/>
            </a:ln>
          </p:spPr>
        </p:pic>
        <p:pic>
          <p:nvPicPr>
            <p:cNvPr id="340" name="Google Shape;340;p6"/>
            <p:cNvPicPr preferRelativeResize="0"/>
            <p:nvPr/>
          </p:nvPicPr>
          <p:blipFill rotWithShape="1">
            <a:blip r:embed="rId8">
              <a:alphaModFix/>
            </a:blip>
            <a:srcRect b="0" l="0" r="0" t="0"/>
            <a:stretch/>
          </p:blipFill>
          <p:spPr>
            <a:xfrm>
              <a:off x="3109434" y="2021791"/>
              <a:ext cx="98300" cy="151555"/>
            </a:xfrm>
            <a:prstGeom prst="rect">
              <a:avLst/>
            </a:prstGeom>
            <a:noFill/>
            <a:ln>
              <a:noFill/>
            </a:ln>
          </p:spPr>
        </p:pic>
        <p:sp>
          <p:nvSpPr>
            <p:cNvPr id="341" name="Google Shape;341;p6"/>
            <p:cNvSpPr/>
            <p:nvPr/>
          </p:nvSpPr>
          <p:spPr>
            <a:xfrm>
              <a:off x="3227425" y="2022265"/>
              <a:ext cx="15239" cy="148589"/>
            </a:xfrm>
            <a:custGeom>
              <a:rect b="b" l="l" r="r" t="t"/>
              <a:pathLst>
                <a:path extrusionOk="0" h="148589" w="15239">
                  <a:moveTo>
                    <a:pt x="14871" y="1270"/>
                  </a:moveTo>
                  <a:lnTo>
                    <a:pt x="14719" y="1270"/>
                  </a:lnTo>
                  <a:lnTo>
                    <a:pt x="14719" y="0"/>
                  </a:lnTo>
                  <a:lnTo>
                    <a:pt x="165" y="0"/>
                  </a:lnTo>
                  <a:lnTo>
                    <a:pt x="165" y="1270"/>
                  </a:lnTo>
                  <a:lnTo>
                    <a:pt x="0" y="1270"/>
                  </a:lnTo>
                  <a:lnTo>
                    <a:pt x="0" y="146050"/>
                  </a:lnTo>
                  <a:lnTo>
                    <a:pt x="0" y="147320"/>
                  </a:lnTo>
                  <a:lnTo>
                    <a:pt x="12" y="148590"/>
                  </a:lnTo>
                  <a:lnTo>
                    <a:pt x="14859" y="148590"/>
                  </a:lnTo>
                  <a:lnTo>
                    <a:pt x="14859" y="147320"/>
                  </a:lnTo>
                  <a:lnTo>
                    <a:pt x="14871" y="146050"/>
                  </a:lnTo>
                  <a:lnTo>
                    <a:pt x="14871" y="127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42" name="Google Shape;342;p6"/>
            <p:cNvPicPr preferRelativeResize="0"/>
            <p:nvPr/>
          </p:nvPicPr>
          <p:blipFill rotWithShape="1">
            <a:blip r:embed="rId9">
              <a:alphaModFix/>
            </a:blip>
            <a:srcRect b="0" l="0" r="0" t="0"/>
            <a:stretch/>
          </p:blipFill>
          <p:spPr>
            <a:xfrm>
              <a:off x="3261806" y="2073151"/>
              <a:ext cx="93484" cy="10019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1000"/>
                                        <p:tgtEl>
                                          <p:spTgt spid="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2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1000"/>
                                        <p:tgtEl>
                                          <p:spTgt spid="3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3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3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1000"/>
                                        <p:tgtEl>
                                          <p:spTgt spid="3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3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4">
                                  <p:stCondLst>
                                    <p:cond delay="0"/>
                                  </p:stCondLst>
                                  <p:childTnLst>
                                    <p:anim calcmode="lin" valueType="num">
                                      <p:cBhvr additive="base">
                                        <p:cTn dur="1000"/>
                                        <p:tgtEl>
                                          <p:spTgt spid="327"/>
                                        </p:tgtEl>
                                        <p:attrNameLst>
                                          <p:attrName>ppt_y</p:attrName>
                                        </p:attrNameLst>
                                      </p:cBhvr>
                                      <p:tavLst>
                                        <p:tav fmla="" tm="0">
                                          <p:val>
                                            <p:strVal val="#ppt_y"/>
                                          </p:val>
                                        </p:tav>
                                        <p:tav fmla="" tm="100000">
                                          <p:val>
                                            <p:strVal val="#ppt_y+1"/>
                                          </p:val>
                                        </p:tav>
                                      </p:tavLst>
                                    </p:anim>
                                    <p:set>
                                      <p:cBhvr>
                                        <p:cTn dur="1" fill="hold">
                                          <p:stCondLst>
                                            <p:cond delay="1000"/>
                                          </p:stCondLst>
                                        </p:cTn>
                                        <p:tgtEl>
                                          <p:spTgt spid="32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g3b7130f51ac_1_155"/>
          <p:cNvPicPr preferRelativeResize="0"/>
          <p:nvPr/>
        </p:nvPicPr>
        <p:blipFill rotWithShape="1">
          <a:blip r:embed="rId3">
            <a:alphaModFix/>
          </a:blip>
          <a:srcRect b="0" l="0" r="0" t="0"/>
          <a:stretch/>
        </p:blipFill>
        <p:spPr>
          <a:xfrm flipH="1">
            <a:off x="-1" y="0"/>
            <a:ext cx="14619910" cy="8229601"/>
          </a:xfrm>
          <a:prstGeom prst="rect">
            <a:avLst/>
          </a:prstGeom>
          <a:noFill/>
          <a:ln>
            <a:noFill/>
          </a:ln>
        </p:spPr>
      </p:pic>
      <p:pic>
        <p:nvPicPr>
          <p:cNvPr id="348" name="Google Shape;348;g3b7130f51ac_1_155"/>
          <p:cNvPicPr preferRelativeResize="0"/>
          <p:nvPr/>
        </p:nvPicPr>
        <p:blipFill rotWithShape="1">
          <a:blip r:embed="rId4">
            <a:alphaModFix/>
          </a:blip>
          <a:srcRect b="0" l="0" r="0" t="0"/>
          <a:stretch/>
        </p:blipFill>
        <p:spPr>
          <a:xfrm>
            <a:off x="7071360" y="1062169"/>
            <a:ext cx="8170690" cy="7167432"/>
          </a:xfrm>
          <a:prstGeom prst="rect">
            <a:avLst/>
          </a:prstGeom>
          <a:noFill/>
          <a:ln>
            <a:noFill/>
          </a:ln>
        </p:spPr>
      </p:pic>
      <p:grpSp>
        <p:nvGrpSpPr>
          <p:cNvPr id="349" name="Google Shape;349;g3b7130f51ac_1_155"/>
          <p:cNvGrpSpPr/>
          <p:nvPr/>
        </p:nvGrpSpPr>
        <p:grpSpPr>
          <a:xfrm>
            <a:off x="383064" y="7252859"/>
            <a:ext cx="2013619" cy="583444"/>
            <a:chOff x="983538" y="1356213"/>
            <a:chExt cx="2954687" cy="856117"/>
          </a:xfrm>
        </p:grpSpPr>
        <p:sp>
          <p:nvSpPr>
            <p:cNvPr id="350" name="Google Shape;350;g3b7130f51ac_1_155"/>
            <p:cNvSpPr/>
            <p:nvPr/>
          </p:nvSpPr>
          <p:spPr>
            <a:xfrm>
              <a:off x="983538" y="1356213"/>
              <a:ext cx="2780029" cy="539750"/>
            </a:xfrm>
            <a:custGeom>
              <a:rect b="b" l="l" r="r" t="t"/>
              <a:pathLst>
                <a:path extrusionOk="0" h="539750" w="2780029">
                  <a:moveTo>
                    <a:pt x="577964" y="529971"/>
                  </a:moveTo>
                  <a:lnTo>
                    <a:pt x="577913" y="345046"/>
                  </a:lnTo>
                  <a:lnTo>
                    <a:pt x="570445" y="291807"/>
                  </a:lnTo>
                  <a:lnTo>
                    <a:pt x="549300" y="247662"/>
                  </a:lnTo>
                  <a:lnTo>
                    <a:pt x="516369" y="214172"/>
                  </a:lnTo>
                  <a:lnTo>
                    <a:pt x="473557" y="192938"/>
                  </a:lnTo>
                  <a:lnTo>
                    <a:pt x="422770" y="185508"/>
                  </a:lnTo>
                  <a:lnTo>
                    <a:pt x="386499" y="190233"/>
                  </a:lnTo>
                  <a:lnTo>
                    <a:pt x="355346" y="203136"/>
                  </a:lnTo>
                  <a:lnTo>
                    <a:pt x="329933" y="222326"/>
                  </a:lnTo>
                  <a:lnTo>
                    <a:pt x="310883" y="245884"/>
                  </a:lnTo>
                  <a:lnTo>
                    <a:pt x="288531" y="221043"/>
                  </a:lnTo>
                  <a:lnTo>
                    <a:pt x="260096" y="202006"/>
                  </a:lnTo>
                  <a:lnTo>
                    <a:pt x="226491" y="189801"/>
                  </a:lnTo>
                  <a:lnTo>
                    <a:pt x="188645" y="185508"/>
                  </a:lnTo>
                  <a:lnTo>
                    <a:pt x="150939" y="190741"/>
                  </a:lnTo>
                  <a:lnTo>
                    <a:pt x="118135" y="205079"/>
                  </a:lnTo>
                  <a:lnTo>
                    <a:pt x="91897" y="226390"/>
                  </a:lnTo>
                  <a:lnTo>
                    <a:pt x="73850" y="252590"/>
                  </a:lnTo>
                  <a:lnTo>
                    <a:pt x="70866" y="205600"/>
                  </a:lnTo>
                  <a:lnTo>
                    <a:pt x="70078" y="197434"/>
                  </a:lnTo>
                  <a:lnTo>
                    <a:pt x="64897" y="192201"/>
                  </a:lnTo>
                  <a:lnTo>
                    <a:pt x="5245" y="192201"/>
                  </a:lnTo>
                  <a:lnTo>
                    <a:pt x="0" y="197383"/>
                  </a:lnTo>
                  <a:lnTo>
                    <a:pt x="0" y="529920"/>
                  </a:lnTo>
                  <a:lnTo>
                    <a:pt x="5245" y="535152"/>
                  </a:lnTo>
                  <a:lnTo>
                    <a:pt x="92468" y="535152"/>
                  </a:lnTo>
                  <a:lnTo>
                    <a:pt x="97713" y="529971"/>
                  </a:lnTo>
                  <a:lnTo>
                    <a:pt x="97713" y="356247"/>
                  </a:lnTo>
                  <a:lnTo>
                    <a:pt x="102755" y="324129"/>
                  </a:lnTo>
                  <a:lnTo>
                    <a:pt x="117373" y="297802"/>
                  </a:lnTo>
                  <a:lnTo>
                    <a:pt x="140792" y="280009"/>
                  </a:lnTo>
                  <a:lnTo>
                    <a:pt x="172275" y="273469"/>
                  </a:lnTo>
                  <a:lnTo>
                    <a:pt x="199872" y="279641"/>
                  </a:lnTo>
                  <a:lnTo>
                    <a:pt x="221322" y="297065"/>
                  </a:lnTo>
                  <a:lnTo>
                    <a:pt x="235204" y="324129"/>
                  </a:lnTo>
                  <a:lnTo>
                    <a:pt x="240144" y="359232"/>
                  </a:lnTo>
                  <a:lnTo>
                    <a:pt x="240144" y="529971"/>
                  </a:lnTo>
                  <a:lnTo>
                    <a:pt x="245364" y="535216"/>
                  </a:lnTo>
                  <a:lnTo>
                    <a:pt x="333336" y="535216"/>
                  </a:lnTo>
                  <a:lnTo>
                    <a:pt x="337781" y="530034"/>
                  </a:lnTo>
                  <a:lnTo>
                    <a:pt x="337781" y="357708"/>
                  </a:lnTo>
                  <a:lnTo>
                    <a:pt x="343027" y="323799"/>
                  </a:lnTo>
                  <a:lnTo>
                    <a:pt x="357924" y="297141"/>
                  </a:lnTo>
                  <a:lnTo>
                    <a:pt x="381203" y="279717"/>
                  </a:lnTo>
                  <a:lnTo>
                    <a:pt x="411619" y="273469"/>
                  </a:lnTo>
                  <a:lnTo>
                    <a:pt x="440004" y="279641"/>
                  </a:lnTo>
                  <a:lnTo>
                    <a:pt x="461645" y="297065"/>
                  </a:lnTo>
                  <a:lnTo>
                    <a:pt x="475437" y="324129"/>
                  </a:lnTo>
                  <a:lnTo>
                    <a:pt x="480275" y="359232"/>
                  </a:lnTo>
                  <a:lnTo>
                    <a:pt x="480275" y="529920"/>
                  </a:lnTo>
                  <a:lnTo>
                    <a:pt x="485508" y="535152"/>
                  </a:lnTo>
                  <a:lnTo>
                    <a:pt x="572731" y="535152"/>
                  </a:lnTo>
                  <a:lnTo>
                    <a:pt x="577964" y="529971"/>
                  </a:lnTo>
                  <a:close/>
                </a:path>
                <a:path extrusionOk="0" h="539750" w="2780029">
                  <a:moveTo>
                    <a:pt x="994232" y="194030"/>
                  </a:moveTo>
                  <a:lnTo>
                    <a:pt x="988999" y="188798"/>
                  </a:lnTo>
                  <a:lnTo>
                    <a:pt x="908354" y="188798"/>
                  </a:lnTo>
                  <a:lnTo>
                    <a:pt x="903224" y="193268"/>
                  </a:lnTo>
                  <a:lnTo>
                    <a:pt x="902500" y="201409"/>
                  </a:lnTo>
                  <a:lnTo>
                    <a:pt x="900252" y="222288"/>
                  </a:lnTo>
                  <a:lnTo>
                    <a:pt x="900252" y="360324"/>
                  </a:lnTo>
                  <a:lnTo>
                    <a:pt x="894372" y="396011"/>
                  </a:lnTo>
                  <a:lnTo>
                    <a:pt x="876681" y="424357"/>
                  </a:lnTo>
                  <a:lnTo>
                    <a:pt x="848779" y="443064"/>
                  </a:lnTo>
                  <a:lnTo>
                    <a:pt x="812279" y="449808"/>
                  </a:lnTo>
                  <a:lnTo>
                    <a:pt x="777455" y="443064"/>
                  </a:lnTo>
                  <a:lnTo>
                    <a:pt x="749541" y="424357"/>
                  </a:lnTo>
                  <a:lnTo>
                    <a:pt x="730999" y="396011"/>
                  </a:lnTo>
                  <a:lnTo>
                    <a:pt x="724281" y="360324"/>
                  </a:lnTo>
                  <a:lnTo>
                    <a:pt x="730999" y="324650"/>
                  </a:lnTo>
                  <a:lnTo>
                    <a:pt x="777455" y="277596"/>
                  </a:lnTo>
                  <a:lnTo>
                    <a:pt x="849287" y="277596"/>
                  </a:lnTo>
                  <a:lnTo>
                    <a:pt x="848842" y="277596"/>
                  </a:lnTo>
                  <a:lnTo>
                    <a:pt x="876401" y="295998"/>
                  </a:lnTo>
                  <a:lnTo>
                    <a:pt x="894054" y="324319"/>
                  </a:lnTo>
                  <a:lnTo>
                    <a:pt x="900252" y="360324"/>
                  </a:lnTo>
                  <a:lnTo>
                    <a:pt x="900252" y="222288"/>
                  </a:lnTo>
                  <a:lnTo>
                    <a:pt x="878852" y="205968"/>
                  </a:lnTo>
                  <a:lnTo>
                    <a:pt x="853821" y="193268"/>
                  </a:lnTo>
                  <a:lnTo>
                    <a:pt x="825157" y="185026"/>
                  </a:lnTo>
                  <a:lnTo>
                    <a:pt x="792873" y="182105"/>
                  </a:lnTo>
                  <a:lnTo>
                    <a:pt x="747610" y="188264"/>
                  </a:lnTo>
                  <a:lnTo>
                    <a:pt x="707478" y="205778"/>
                  </a:lnTo>
                  <a:lnTo>
                    <a:pt x="673836" y="233184"/>
                  </a:lnTo>
                  <a:lnTo>
                    <a:pt x="648093" y="269049"/>
                  </a:lnTo>
                  <a:lnTo>
                    <a:pt x="631634" y="311912"/>
                  </a:lnTo>
                  <a:lnTo>
                    <a:pt x="625843" y="360324"/>
                  </a:lnTo>
                  <a:lnTo>
                    <a:pt x="631469" y="408736"/>
                  </a:lnTo>
                  <a:lnTo>
                    <a:pt x="647509" y="451586"/>
                  </a:lnTo>
                  <a:lnTo>
                    <a:pt x="672719" y="487438"/>
                  </a:lnTo>
                  <a:lnTo>
                    <a:pt x="705802" y="514845"/>
                  </a:lnTo>
                  <a:lnTo>
                    <a:pt x="745528" y="532345"/>
                  </a:lnTo>
                  <a:lnTo>
                    <a:pt x="790625" y="538505"/>
                  </a:lnTo>
                  <a:lnTo>
                    <a:pt x="826160" y="534530"/>
                  </a:lnTo>
                  <a:lnTo>
                    <a:pt x="856818" y="523506"/>
                  </a:lnTo>
                  <a:lnTo>
                    <a:pt x="882700" y="506755"/>
                  </a:lnTo>
                  <a:lnTo>
                    <a:pt x="903973" y="485597"/>
                  </a:lnTo>
                  <a:lnTo>
                    <a:pt x="906221" y="518401"/>
                  </a:lnTo>
                  <a:lnTo>
                    <a:pt x="906894" y="526630"/>
                  </a:lnTo>
                  <a:lnTo>
                    <a:pt x="906957" y="527304"/>
                  </a:lnTo>
                  <a:lnTo>
                    <a:pt x="912177" y="531812"/>
                  </a:lnTo>
                  <a:lnTo>
                    <a:pt x="988999" y="531812"/>
                  </a:lnTo>
                  <a:lnTo>
                    <a:pt x="994232" y="526630"/>
                  </a:lnTo>
                  <a:lnTo>
                    <a:pt x="994232" y="485597"/>
                  </a:lnTo>
                  <a:lnTo>
                    <a:pt x="994232" y="449808"/>
                  </a:lnTo>
                  <a:lnTo>
                    <a:pt x="994232" y="270840"/>
                  </a:lnTo>
                  <a:lnTo>
                    <a:pt x="994232" y="222288"/>
                  </a:lnTo>
                  <a:lnTo>
                    <a:pt x="994232" y="194030"/>
                  </a:lnTo>
                  <a:close/>
                </a:path>
                <a:path extrusionOk="0" h="539750" w="2780029">
                  <a:moveTo>
                    <a:pt x="1650936" y="501357"/>
                  </a:moveTo>
                  <a:lnTo>
                    <a:pt x="1647164" y="493090"/>
                  </a:lnTo>
                  <a:lnTo>
                    <a:pt x="1621104" y="436422"/>
                  </a:lnTo>
                  <a:lnTo>
                    <a:pt x="1614360" y="434949"/>
                  </a:lnTo>
                  <a:lnTo>
                    <a:pt x="1606194" y="439407"/>
                  </a:lnTo>
                  <a:lnTo>
                    <a:pt x="1597660" y="443026"/>
                  </a:lnTo>
                  <a:lnTo>
                    <a:pt x="1587576" y="446659"/>
                  </a:lnTo>
                  <a:lnTo>
                    <a:pt x="1575790" y="449465"/>
                  </a:lnTo>
                  <a:lnTo>
                    <a:pt x="1562188" y="450596"/>
                  </a:lnTo>
                  <a:lnTo>
                    <a:pt x="1537970" y="447636"/>
                  </a:lnTo>
                  <a:lnTo>
                    <a:pt x="1518843" y="438111"/>
                  </a:lnTo>
                  <a:lnTo>
                    <a:pt x="1506308" y="421043"/>
                  </a:lnTo>
                  <a:lnTo>
                    <a:pt x="1501800" y="395439"/>
                  </a:lnTo>
                  <a:lnTo>
                    <a:pt x="1501800" y="270903"/>
                  </a:lnTo>
                  <a:lnTo>
                    <a:pt x="1624088" y="270903"/>
                  </a:lnTo>
                  <a:lnTo>
                    <a:pt x="1629333" y="265671"/>
                  </a:lnTo>
                  <a:lnTo>
                    <a:pt x="1629333" y="194094"/>
                  </a:lnTo>
                  <a:lnTo>
                    <a:pt x="1624088" y="188912"/>
                  </a:lnTo>
                  <a:lnTo>
                    <a:pt x="1501800" y="188912"/>
                  </a:lnTo>
                  <a:lnTo>
                    <a:pt x="1501800" y="76288"/>
                  </a:lnTo>
                  <a:lnTo>
                    <a:pt x="1496568" y="71120"/>
                  </a:lnTo>
                  <a:lnTo>
                    <a:pt x="1411541" y="71120"/>
                  </a:lnTo>
                  <a:lnTo>
                    <a:pt x="1407096" y="76352"/>
                  </a:lnTo>
                  <a:lnTo>
                    <a:pt x="1407096" y="188912"/>
                  </a:lnTo>
                  <a:lnTo>
                    <a:pt x="1197305" y="188912"/>
                  </a:lnTo>
                  <a:lnTo>
                    <a:pt x="1197305" y="76288"/>
                  </a:lnTo>
                  <a:lnTo>
                    <a:pt x="1192072" y="71120"/>
                  </a:lnTo>
                  <a:lnTo>
                    <a:pt x="1107046" y="71120"/>
                  </a:lnTo>
                  <a:lnTo>
                    <a:pt x="1102601" y="76352"/>
                  </a:lnTo>
                  <a:lnTo>
                    <a:pt x="1102601" y="188912"/>
                  </a:lnTo>
                  <a:lnTo>
                    <a:pt x="1034732" y="188912"/>
                  </a:lnTo>
                  <a:lnTo>
                    <a:pt x="1030274" y="194144"/>
                  </a:lnTo>
                  <a:lnTo>
                    <a:pt x="1030274" y="265671"/>
                  </a:lnTo>
                  <a:lnTo>
                    <a:pt x="1034732" y="270903"/>
                  </a:lnTo>
                  <a:lnTo>
                    <a:pt x="1099616" y="270903"/>
                  </a:lnTo>
                  <a:lnTo>
                    <a:pt x="1099616" y="405117"/>
                  </a:lnTo>
                  <a:lnTo>
                    <a:pt x="1105636" y="451942"/>
                  </a:lnTo>
                  <a:lnTo>
                    <a:pt x="1123111" y="489165"/>
                  </a:lnTo>
                  <a:lnTo>
                    <a:pt x="1151153" y="516331"/>
                  </a:lnTo>
                  <a:lnTo>
                    <a:pt x="1188859" y="532968"/>
                  </a:lnTo>
                  <a:lnTo>
                    <a:pt x="1235354" y="538619"/>
                  </a:lnTo>
                  <a:lnTo>
                    <a:pt x="1275626" y="535266"/>
                  </a:lnTo>
                  <a:lnTo>
                    <a:pt x="1326248" y="518795"/>
                  </a:lnTo>
                  <a:lnTo>
                    <a:pt x="1346441" y="501307"/>
                  </a:lnTo>
                  <a:lnTo>
                    <a:pt x="1316609" y="436422"/>
                  </a:lnTo>
                  <a:lnTo>
                    <a:pt x="1309928" y="434949"/>
                  </a:lnTo>
                  <a:lnTo>
                    <a:pt x="1301699" y="439407"/>
                  </a:lnTo>
                  <a:lnTo>
                    <a:pt x="1293139" y="443026"/>
                  </a:lnTo>
                  <a:lnTo>
                    <a:pt x="1283055" y="446659"/>
                  </a:lnTo>
                  <a:lnTo>
                    <a:pt x="1271295" y="449465"/>
                  </a:lnTo>
                  <a:lnTo>
                    <a:pt x="1257693" y="450596"/>
                  </a:lnTo>
                  <a:lnTo>
                    <a:pt x="1233487" y="447636"/>
                  </a:lnTo>
                  <a:lnTo>
                    <a:pt x="1214374" y="438111"/>
                  </a:lnTo>
                  <a:lnTo>
                    <a:pt x="1201826" y="421043"/>
                  </a:lnTo>
                  <a:lnTo>
                    <a:pt x="1197305" y="395439"/>
                  </a:lnTo>
                  <a:lnTo>
                    <a:pt x="1197305" y="270954"/>
                  </a:lnTo>
                  <a:lnTo>
                    <a:pt x="1404112" y="270954"/>
                  </a:lnTo>
                  <a:lnTo>
                    <a:pt x="1404112" y="405168"/>
                  </a:lnTo>
                  <a:lnTo>
                    <a:pt x="1410131" y="451993"/>
                  </a:lnTo>
                  <a:lnTo>
                    <a:pt x="1427607" y="489216"/>
                  </a:lnTo>
                  <a:lnTo>
                    <a:pt x="1455623" y="516382"/>
                  </a:lnTo>
                  <a:lnTo>
                    <a:pt x="1493304" y="533019"/>
                  </a:lnTo>
                  <a:lnTo>
                    <a:pt x="1539735" y="538670"/>
                  </a:lnTo>
                  <a:lnTo>
                    <a:pt x="1580007" y="535317"/>
                  </a:lnTo>
                  <a:lnTo>
                    <a:pt x="1610283" y="527570"/>
                  </a:lnTo>
                  <a:lnTo>
                    <a:pt x="1630641" y="518845"/>
                  </a:lnTo>
                  <a:lnTo>
                    <a:pt x="1641144" y="512546"/>
                  </a:lnTo>
                  <a:lnTo>
                    <a:pt x="1648688" y="506577"/>
                  </a:lnTo>
                  <a:lnTo>
                    <a:pt x="1650936" y="501357"/>
                  </a:lnTo>
                  <a:close/>
                </a:path>
                <a:path extrusionOk="0" h="539750" w="2780029">
                  <a:moveTo>
                    <a:pt x="1779143" y="195961"/>
                  </a:moveTo>
                  <a:lnTo>
                    <a:pt x="1773910" y="190728"/>
                  </a:lnTo>
                  <a:lnTo>
                    <a:pt x="1686737" y="190728"/>
                  </a:lnTo>
                  <a:lnTo>
                    <a:pt x="1681505" y="195961"/>
                  </a:lnTo>
                  <a:lnTo>
                    <a:pt x="1681556" y="528510"/>
                  </a:lnTo>
                  <a:lnTo>
                    <a:pt x="1686001" y="533679"/>
                  </a:lnTo>
                  <a:lnTo>
                    <a:pt x="1773910" y="533679"/>
                  </a:lnTo>
                  <a:lnTo>
                    <a:pt x="1779143" y="528510"/>
                  </a:lnTo>
                  <a:lnTo>
                    <a:pt x="1779143" y="195961"/>
                  </a:lnTo>
                  <a:close/>
                </a:path>
                <a:path extrusionOk="0" h="539750" w="2780029">
                  <a:moveTo>
                    <a:pt x="1793379" y="69900"/>
                  </a:moveTo>
                  <a:lnTo>
                    <a:pt x="1788401" y="44932"/>
                  </a:lnTo>
                  <a:lnTo>
                    <a:pt x="1788375" y="44767"/>
                  </a:lnTo>
                  <a:lnTo>
                    <a:pt x="1774634" y="25196"/>
                  </a:lnTo>
                  <a:lnTo>
                    <a:pt x="1754047" y="12484"/>
                  </a:lnTo>
                  <a:lnTo>
                    <a:pt x="1728495" y="7950"/>
                  </a:lnTo>
                  <a:lnTo>
                    <a:pt x="1703489" y="12827"/>
                  </a:lnTo>
                  <a:lnTo>
                    <a:pt x="1683385" y="25527"/>
                  </a:lnTo>
                  <a:lnTo>
                    <a:pt x="1670100" y="44767"/>
                  </a:lnTo>
                  <a:lnTo>
                    <a:pt x="1669999" y="44932"/>
                  </a:lnTo>
                  <a:lnTo>
                    <a:pt x="1665122" y="69900"/>
                  </a:lnTo>
                  <a:lnTo>
                    <a:pt x="1670024" y="95034"/>
                  </a:lnTo>
                  <a:lnTo>
                    <a:pt x="1683486" y="114617"/>
                  </a:lnTo>
                  <a:lnTo>
                    <a:pt x="1703552" y="127330"/>
                  </a:lnTo>
                  <a:lnTo>
                    <a:pt x="1703692" y="127330"/>
                  </a:lnTo>
                  <a:lnTo>
                    <a:pt x="1728495" y="131864"/>
                  </a:lnTo>
                  <a:lnTo>
                    <a:pt x="1754060" y="127330"/>
                  </a:lnTo>
                  <a:lnTo>
                    <a:pt x="1774647" y="114617"/>
                  </a:lnTo>
                  <a:lnTo>
                    <a:pt x="1788375" y="95034"/>
                  </a:lnTo>
                  <a:lnTo>
                    <a:pt x="1793379" y="69900"/>
                  </a:lnTo>
                  <a:close/>
                </a:path>
                <a:path extrusionOk="0" h="539750" w="2780029">
                  <a:moveTo>
                    <a:pt x="1947113" y="8051"/>
                  </a:moveTo>
                  <a:lnTo>
                    <a:pt x="1941931" y="2819"/>
                  </a:lnTo>
                  <a:lnTo>
                    <a:pt x="1854708" y="2819"/>
                  </a:lnTo>
                  <a:lnTo>
                    <a:pt x="1849462" y="8001"/>
                  </a:lnTo>
                  <a:lnTo>
                    <a:pt x="1849462" y="521754"/>
                  </a:lnTo>
                  <a:lnTo>
                    <a:pt x="1849462" y="529971"/>
                  </a:lnTo>
                  <a:lnTo>
                    <a:pt x="1854708" y="535152"/>
                  </a:lnTo>
                  <a:lnTo>
                    <a:pt x="1941868" y="535152"/>
                  </a:lnTo>
                  <a:lnTo>
                    <a:pt x="1947113" y="529971"/>
                  </a:lnTo>
                  <a:lnTo>
                    <a:pt x="1947113" y="8051"/>
                  </a:lnTo>
                  <a:close/>
                </a:path>
                <a:path extrusionOk="0" h="539750" w="2780029">
                  <a:moveTo>
                    <a:pt x="2364117" y="228104"/>
                  </a:moveTo>
                  <a:lnTo>
                    <a:pt x="2364054" y="5232"/>
                  </a:lnTo>
                  <a:lnTo>
                    <a:pt x="2358834" y="0"/>
                  </a:lnTo>
                  <a:lnTo>
                    <a:pt x="2271598" y="0"/>
                  </a:lnTo>
                  <a:lnTo>
                    <a:pt x="2270874" y="863"/>
                  </a:lnTo>
                  <a:lnTo>
                    <a:pt x="2270874" y="360908"/>
                  </a:lnTo>
                  <a:lnTo>
                    <a:pt x="2264791" y="396227"/>
                  </a:lnTo>
                  <a:lnTo>
                    <a:pt x="2264676" y="396900"/>
                  </a:lnTo>
                  <a:lnTo>
                    <a:pt x="2247023" y="425221"/>
                  </a:lnTo>
                  <a:lnTo>
                    <a:pt x="2219299" y="443738"/>
                  </a:lnTo>
                  <a:lnTo>
                    <a:pt x="2182901" y="450329"/>
                  </a:lnTo>
                  <a:lnTo>
                    <a:pt x="2148078" y="443484"/>
                  </a:lnTo>
                  <a:lnTo>
                    <a:pt x="2120163" y="424611"/>
                  </a:lnTo>
                  <a:lnTo>
                    <a:pt x="2101621" y="396227"/>
                  </a:lnTo>
                  <a:lnTo>
                    <a:pt x="2094903" y="360908"/>
                  </a:lnTo>
                  <a:lnTo>
                    <a:pt x="2101621" y="325475"/>
                  </a:lnTo>
                  <a:lnTo>
                    <a:pt x="2120163" y="297091"/>
                  </a:lnTo>
                  <a:lnTo>
                    <a:pt x="2148078" y="278218"/>
                  </a:lnTo>
                  <a:lnTo>
                    <a:pt x="2182901" y="271360"/>
                  </a:lnTo>
                  <a:lnTo>
                    <a:pt x="2219299" y="278218"/>
                  </a:lnTo>
                  <a:lnTo>
                    <a:pt x="2247023" y="297091"/>
                  </a:lnTo>
                  <a:lnTo>
                    <a:pt x="2264676" y="325475"/>
                  </a:lnTo>
                  <a:lnTo>
                    <a:pt x="2270874" y="360908"/>
                  </a:lnTo>
                  <a:lnTo>
                    <a:pt x="2270874" y="863"/>
                  </a:lnTo>
                  <a:lnTo>
                    <a:pt x="2267153" y="5232"/>
                  </a:lnTo>
                  <a:lnTo>
                    <a:pt x="2267153" y="228104"/>
                  </a:lnTo>
                  <a:lnTo>
                    <a:pt x="2246604" y="209664"/>
                  </a:lnTo>
                  <a:lnTo>
                    <a:pt x="2222004" y="195300"/>
                  </a:lnTo>
                  <a:lnTo>
                    <a:pt x="2193506" y="185953"/>
                  </a:lnTo>
                  <a:lnTo>
                    <a:pt x="2161235" y="182626"/>
                  </a:lnTo>
                  <a:lnTo>
                    <a:pt x="2116150" y="188785"/>
                  </a:lnTo>
                  <a:lnTo>
                    <a:pt x="2076424" y="206298"/>
                  </a:lnTo>
                  <a:lnTo>
                    <a:pt x="2043341" y="233705"/>
                  </a:lnTo>
                  <a:lnTo>
                    <a:pt x="2018144" y="269570"/>
                  </a:lnTo>
                  <a:lnTo>
                    <a:pt x="2002091" y="312432"/>
                  </a:lnTo>
                  <a:lnTo>
                    <a:pt x="1996478" y="360908"/>
                  </a:lnTo>
                  <a:lnTo>
                    <a:pt x="2002320" y="409270"/>
                  </a:lnTo>
                  <a:lnTo>
                    <a:pt x="2018919" y="452132"/>
                  </a:lnTo>
                  <a:lnTo>
                    <a:pt x="2044827" y="487997"/>
                  </a:lnTo>
                  <a:lnTo>
                    <a:pt x="2078634" y="515404"/>
                  </a:lnTo>
                  <a:lnTo>
                    <a:pt x="2118906" y="532917"/>
                  </a:lnTo>
                  <a:lnTo>
                    <a:pt x="2164219" y="539076"/>
                  </a:lnTo>
                  <a:lnTo>
                    <a:pt x="2200452" y="535228"/>
                  </a:lnTo>
                  <a:lnTo>
                    <a:pt x="2231999" y="524535"/>
                  </a:lnTo>
                  <a:lnTo>
                    <a:pt x="2258923" y="508254"/>
                  </a:lnTo>
                  <a:lnTo>
                    <a:pt x="2281275" y="487641"/>
                  </a:lnTo>
                  <a:lnTo>
                    <a:pt x="2283523" y="518934"/>
                  </a:lnTo>
                  <a:lnTo>
                    <a:pt x="2284247" y="527151"/>
                  </a:lnTo>
                  <a:lnTo>
                    <a:pt x="2284311" y="527875"/>
                  </a:lnTo>
                  <a:lnTo>
                    <a:pt x="2289543" y="532333"/>
                  </a:lnTo>
                  <a:lnTo>
                    <a:pt x="2358885" y="532333"/>
                  </a:lnTo>
                  <a:lnTo>
                    <a:pt x="2364117" y="527151"/>
                  </a:lnTo>
                  <a:lnTo>
                    <a:pt x="2364117" y="487641"/>
                  </a:lnTo>
                  <a:lnTo>
                    <a:pt x="2364117" y="450329"/>
                  </a:lnTo>
                  <a:lnTo>
                    <a:pt x="2364117" y="271360"/>
                  </a:lnTo>
                  <a:lnTo>
                    <a:pt x="2364117" y="228104"/>
                  </a:lnTo>
                  <a:close/>
                </a:path>
                <a:path extrusionOk="0" h="539750" w="2780029">
                  <a:moveTo>
                    <a:pt x="2779636" y="194652"/>
                  </a:moveTo>
                  <a:lnTo>
                    <a:pt x="2774315" y="189420"/>
                  </a:lnTo>
                  <a:lnTo>
                    <a:pt x="2693886" y="189420"/>
                  </a:lnTo>
                  <a:lnTo>
                    <a:pt x="2688640" y="193878"/>
                  </a:lnTo>
                  <a:lnTo>
                    <a:pt x="2687917" y="202095"/>
                  </a:lnTo>
                  <a:lnTo>
                    <a:pt x="2685656" y="222973"/>
                  </a:lnTo>
                  <a:lnTo>
                    <a:pt x="2685656" y="360591"/>
                  </a:lnTo>
                  <a:lnTo>
                    <a:pt x="2679725" y="396582"/>
                  </a:lnTo>
                  <a:lnTo>
                    <a:pt x="2662047" y="424929"/>
                  </a:lnTo>
                  <a:lnTo>
                    <a:pt x="2634170" y="443636"/>
                  </a:lnTo>
                  <a:lnTo>
                    <a:pt x="2597696" y="450392"/>
                  </a:lnTo>
                  <a:lnTo>
                    <a:pt x="2562898" y="443636"/>
                  </a:lnTo>
                  <a:lnTo>
                    <a:pt x="2534996" y="424929"/>
                  </a:lnTo>
                  <a:lnTo>
                    <a:pt x="2516467" y="396582"/>
                  </a:lnTo>
                  <a:lnTo>
                    <a:pt x="2509736" y="360908"/>
                  </a:lnTo>
                  <a:lnTo>
                    <a:pt x="2516454" y="325221"/>
                  </a:lnTo>
                  <a:lnTo>
                    <a:pt x="2562872" y="278168"/>
                  </a:lnTo>
                  <a:lnTo>
                    <a:pt x="2634691" y="278168"/>
                  </a:lnTo>
                  <a:lnTo>
                    <a:pt x="2634272" y="278168"/>
                  </a:lnTo>
                  <a:lnTo>
                    <a:pt x="2661856" y="296595"/>
                  </a:lnTo>
                  <a:lnTo>
                    <a:pt x="2679522" y="324916"/>
                  </a:lnTo>
                  <a:lnTo>
                    <a:pt x="2685656" y="360591"/>
                  </a:lnTo>
                  <a:lnTo>
                    <a:pt x="2685656" y="222973"/>
                  </a:lnTo>
                  <a:lnTo>
                    <a:pt x="2664256" y="206603"/>
                  </a:lnTo>
                  <a:lnTo>
                    <a:pt x="2639237" y="193878"/>
                  </a:lnTo>
                  <a:lnTo>
                    <a:pt x="2610574" y="185623"/>
                  </a:lnTo>
                  <a:lnTo>
                    <a:pt x="2578277" y="182676"/>
                  </a:lnTo>
                  <a:lnTo>
                    <a:pt x="2533027" y="188836"/>
                  </a:lnTo>
                  <a:lnTo>
                    <a:pt x="2492883" y="206349"/>
                  </a:lnTo>
                  <a:lnTo>
                    <a:pt x="2459253" y="233756"/>
                  </a:lnTo>
                  <a:lnTo>
                    <a:pt x="2433523" y="269621"/>
                  </a:lnTo>
                  <a:lnTo>
                    <a:pt x="2417051" y="312483"/>
                  </a:lnTo>
                  <a:lnTo>
                    <a:pt x="2411298" y="360591"/>
                  </a:lnTo>
                  <a:lnTo>
                    <a:pt x="2411260" y="360908"/>
                  </a:lnTo>
                  <a:lnTo>
                    <a:pt x="2416886" y="409321"/>
                  </a:lnTo>
                  <a:lnTo>
                    <a:pt x="2432939" y="452183"/>
                  </a:lnTo>
                  <a:lnTo>
                    <a:pt x="2458135" y="488048"/>
                  </a:lnTo>
                  <a:lnTo>
                    <a:pt x="2491219" y="515454"/>
                  </a:lnTo>
                  <a:lnTo>
                    <a:pt x="2530945" y="532968"/>
                  </a:lnTo>
                  <a:lnTo>
                    <a:pt x="2576030" y="539127"/>
                  </a:lnTo>
                  <a:lnTo>
                    <a:pt x="2611577" y="535152"/>
                  </a:lnTo>
                  <a:lnTo>
                    <a:pt x="2642222" y="524103"/>
                  </a:lnTo>
                  <a:lnTo>
                    <a:pt x="2668117" y="507339"/>
                  </a:lnTo>
                  <a:lnTo>
                    <a:pt x="2689377" y="486181"/>
                  </a:lnTo>
                  <a:lnTo>
                    <a:pt x="2691625" y="518985"/>
                  </a:lnTo>
                  <a:lnTo>
                    <a:pt x="2692298" y="527202"/>
                  </a:lnTo>
                  <a:lnTo>
                    <a:pt x="2692362" y="527939"/>
                  </a:lnTo>
                  <a:lnTo>
                    <a:pt x="2697594" y="532384"/>
                  </a:lnTo>
                  <a:lnTo>
                    <a:pt x="2774416" y="532384"/>
                  </a:lnTo>
                  <a:lnTo>
                    <a:pt x="2779636" y="527202"/>
                  </a:lnTo>
                  <a:lnTo>
                    <a:pt x="2779636" y="486181"/>
                  </a:lnTo>
                  <a:lnTo>
                    <a:pt x="2779636" y="450392"/>
                  </a:lnTo>
                  <a:lnTo>
                    <a:pt x="2779636" y="271424"/>
                  </a:lnTo>
                  <a:lnTo>
                    <a:pt x="2779636" y="222973"/>
                  </a:lnTo>
                  <a:lnTo>
                    <a:pt x="2779636" y="19465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51" name="Google Shape;351;g3b7130f51ac_1_155"/>
            <p:cNvPicPr preferRelativeResize="0"/>
            <p:nvPr/>
          </p:nvPicPr>
          <p:blipFill rotWithShape="1">
            <a:blip r:embed="rId5">
              <a:alphaModFix/>
            </a:blip>
            <a:srcRect b="0" l="0" r="0" t="0"/>
            <a:stretch/>
          </p:blipFill>
          <p:spPr>
            <a:xfrm>
              <a:off x="3812219" y="1769485"/>
              <a:ext cx="126006" cy="126006"/>
            </a:xfrm>
            <a:prstGeom prst="rect">
              <a:avLst/>
            </a:prstGeom>
            <a:noFill/>
            <a:ln>
              <a:noFill/>
            </a:ln>
          </p:spPr>
        </p:pic>
        <p:pic>
          <p:nvPicPr>
            <p:cNvPr id="352" name="Google Shape;352;g3b7130f51ac_1_155"/>
            <p:cNvPicPr preferRelativeResize="0"/>
            <p:nvPr/>
          </p:nvPicPr>
          <p:blipFill rotWithShape="1">
            <a:blip r:embed="rId6">
              <a:alphaModFix/>
            </a:blip>
            <a:srcRect b="0" l="0" r="0" t="0"/>
            <a:stretch/>
          </p:blipFill>
          <p:spPr>
            <a:xfrm>
              <a:off x="1631363" y="2024020"/>
              <a:ext cx="198486" cy="149327"/>
            </a:xfrm>
            <a:prstGeom prst="rect">
              <a:avLst/>
            </a:prstGeom>
            <a:noFill/>
            <a:ln>
              <a:noFill/>
            </a:ln>
          </p:spPr>
        </p:pic>
        <p:sp>
          <p:nvSpPr>
            <p:cNvPr id="353" name="Google Shape;353;g3b7130f51ac_1_155"/>
            <p:cNvSpPr/>
            <p:nvPr/>
          </p:nvSpPr>
          <p:spPr>
            <a:xfrm>
              <a:off x="1895017" y="2021807"/>
              <a:ext cx="791844" cy="151764"/>
            </a:xfrm>
            <a:custGeom>
              <a:rect b="b" l="l" r="r" t="t"/>
              <a:pathLst>
                <a:path extrusionOk="0" h="151764" w="791844">
                  <a:moveTo>
                    <a:pt x="90551" y="96202"/>
                  </a:moveTo>
                  <a:lnTo>
                    <a:pt x="87503" y="77787"/>
                  </a:lnTo>
                  <a:lnTo>
                    <a:pt x="78917" y="63639"/>
                  </a:lnTo>
                  <a:lnTo>
                    <a:pt x="65608" y="54559"/>
                  </a:lnTo>
                  <a:lnTo>
                    <a:pt x="48412" y="51346"/>
                  </a:lnTo>
                  <a:lnTo>
                    <a:pt x="36918" y="52781"/>
                  </a:lnTo>
                  <a:lnTo>
                    <a:pt x="27355" y="56667"/>
                  </a:lnTo>
                  <a:lnTo>
                    <a:pt x="19824" y="62407"/>
                  </a:lnTo>
                  <a:lnTo>
                    <a:pt x="14452" y="69380"/>
                  </a:lnTo>
                  <a:lnTo>
                    <a:pt x="14452" y="1257"/>
                  </a:lnTo>
                  <a:lnTo>
                    <a:pt x="13195" y="0"/>
                  </a:lnTo>
                  <a:lnTo>
                    <a:pt x="1257" y="0"/>
                  </a:lnTo>
                  <a:lnTo>
                    <a:pt x="0" y="1257"/>
                  </a:lnTo>
                  <a:lnTo>
                    <a:pt x="0" y="148399"/>
                  </a:lnTo>
                  <a:lnTo>
                    <a:pt x="1257" y="149656"/>
                  </a:lnTo>
                  <a:lnTo>
                    <a:pt x="13614" y="149656"/>
                  </a:lnTo>
                  <a:lnTo>
                    <a:pt x="14871" y="148399"/>
                  </a:lnTo>
                  <a:lnTo>
                    <a:pt x="14871" y="95161"/>
                  </a:lnTo>
                  <a:lnTo>
                    <a:pt x="16929" y="84696"/>
                  </a:lnTo>
                  <a:lnTo>
                    <a:pt x="22758" y="74955"/>
                  </a:lnTo>
                  <a:lnTo>
                    <a:pt x="32410" y="67767"/>
                  </a:lnTo>
                  <a:lnTo>
                    <a:pt x="45897" y="64973"/>
                  </a:lnTo>
                  <a:lnTo>
                    <a:pt x="58077" y="67259"/>
                  </a:lnTo>
                  <a:lnTo>
                    <a:pt x="67462" y="73990"/>
                  </a:lnTo>
                  <a:lnTo>
                    <a:pt x="73520" y="84493"/>
                  </a:lnTo>
                  <a:lnTo>
                    <a:pt x="75666" y="98107"/>
                  </a:lnTo>
                  <a:lnTo>
                    <a:pt x="75666" y="148399"/>
                  </a:lnTo>
                  <a:lnTo>
                    <a:pt x="76923" y="149656"/>
                  </a:lnTo>
                  <a:lnTo>
                    <a:pt x="89293" y="149656"/>
                  </a:lnTo>
                  <a:lnTo>
                    <a:pt x="90551" y="148399"/>
                  </a:lnTo>
                  <a:lnTo>
                    <a:pt x="90551" y="96202"/>
                  </a:lnTo>
                  <a:close/>
                </a:path>
                <a:path extrusionOk="0" h="151764" w="791844">
                  <a:moveTo>
                    <a:pt x="206451" y="54495"/>
                  </a:moveTo>
                  <a:lnTo>
                    <a:pt x="205193" y="53238"/>
                  </a:lnTo>
                  <a:lnTo>
                    <a:pt x="194716" y="53238"/>
                  </a:lnTo>
                  <a:lnTo>
                    <a:pt x="193459" y="54495"/>
                  </a:lnTo>
                  <a:lnTo>
                    <a:pt x="193433" y="56946"/>
                  </a:lnTo>
                  <a:lnTo>
                    <a:pt x="193255" y="63017"/>
                  </a:lnTo>
                  <a:lnTo>
                    <a:pt x="193205" y="64973"/>
                  </a:lnTo>
                  <a:lnTo>
                    <a:pt x="193116" y="67729"/>
                  </a:lnTo>
                  <a:lnTo>
                    <a:pt x="193040" y="70421"/>
                  </a:lnTo>
                  <a:lnTo>
                    <a:pt x="192201" y="69430"/>
                  </a:lnTo>
                  <a:lnTo>
                    <a:pt x="192201" y="101447"/>
                  </a:lnTo>
                  <a:lnTo>
                    <a:pt x="189687" y="116078"/>
                  </a:lnTo>
                  <a:lnTo>
                    <a:pt x="182587" y="127622"/>
                  </a:lnTo>
                  <a:lnTo>
                    <a:pt x="171602" y="135191"/>
                  </a:lnTo>
                  <a:lnTo>
                    <a:pt x="157403" y="137909"/>
                  </a:lnTo>
                  <a:lnTo>
                    <a:pt x="144221" y="135191"/>
                  </a:lnTo>
                  <a:lnTo>
                    <a:pt x="123024" y="101447"/>
                  </a:lnTo>
                  <a:lnTo>
                    <a:pt x="125742" y="86906"/>
                  </a:lnTo>
                  <a:lnTo>
                    <a:pt x="133146" y="75349"/>
                  </a:lnTo>
                  <a:lnTo>
                    <a:pt x="144068" y="67729"/>
                  </a:lnTo>
                  <a:lnTo>
                    <a:pt x="157403" y="64973"/>
                  </a:lnTo>
                  <a:lnTo>
                    <a:pt x="171602" y="67729"/>
                  </a:lnTo>
                  <a:lnTo>
                    <a:pt x="182587" y="75349"/>
                  </a:lnTo>
                  <a:lnTo>
                    <a:pt x="189687" y="86906"/>
                  </a:lnTo>
                  <a:lnTo>
                    <a:pt x="192201" y="101447"/>
                  </a:lnTo>
                  <a:lnTo>
                    <a:pt x="192201" y="69430"/>
                  </a:lnTo>
                  <a:lnTo>
                    <a:pt x="154470" y="51333"/>
                  </a:lnTo>
                  <a:lnTo>
                    <a:pt x="136182" y="55130"/>
                  </a:lnTo>
                  <a:lnTo>
                    <a:pt x="121488" y="65620"/>
                  </a:lnTo>
                  <a:lnTo>
                    <a:pt x="111709" y="81495"/>
                  </a:lnTo>
                  <a:lnTo>
                    <a:pt x="108153" y="101447"/>
                  </a:lnTo>
                  <a:lnTo>
                    <a:pt x="111772" y="121386"/>
                  </a:lnTo>
                  <a:lnTo>
                    <a:pt x="121691" y="137261"/>
                  </a:lnTo>
                  <a:lnTo>
                    <a:pt x="136537" y="147751"/>
                  </a:lnTo>
                  <a:lnTo>
                    <a:pt x="154889" y="151549"/>
                  </a:lnTo>
                  <a:lnTo>
                    <a:pt x="167424" y="150088"/>
                  </a:lnTo>
                  <a:lnTo>
                    <a:pt x="177965" y="146062"/>
                  </a:lnTo>
                  <a:lnTo>
                    <a:pt x="186512" y="139954"/>
                  </a:lnTo>
                  <a:lnTo>
                    <a:pt x="188252" y="137909"/>
                  </a:lnTo>
                  <a:lnTo>
                    <a:pt x="193040" y="132257"/>
                  </a:lnTo>
                  <a:lnTo>
                    <a:pt x="193446" y="146062"/>
                  </a:lnTo>
                  <a:lnTo>
                    <a:pt x="193459" y="148399"/>
                  </a:lnTo>
                  <a:lnTo>
                    <a:pt x="194716" y="149644"/>
                  </a:lnTo>
                  <a:lnTo>
                    <a:pt x="205193" y="149644"/>
                  </a:lnTo>
                  <a:lnTo>
                    <a:pt x="206451" y="148399"/>
                  </a:lnTo>
                  <a:lnTo>
                    <a:pt x="206451" y="132257"/>
                  </a:lnTo>
                  <a:lnTo>
                    <a:pt x="206451" y="70421"/>
                  </a:lnTo>
                  <a:lnTo>
                    <a:pt x="206451" y="54495"/>
                  </a:lnTo>
                  <a:close/>
                </a:path>
                <a:path extrusionOk="0" h="151764" w="791844">
                  <a:moveTo>
                    <a:pt x="309384" y="62458"/>
                  </a:moveTo>
                  <a:lnTo>
                    <a:pt x="277114" y="51333"/>
                  </a:lnTo>
                  <a:lnTo>
                    <a:pt x="256730" y="55194"/>
                  </a:lnTo>
                  <a:lnTo>
                    <a:pt x="240296" y="65811"/>
                  </a:lnTo>
                  <a:lnTo>
                    <a:pt x="229336" y="81762"/>
                  </a:lnTo>
                  <a:lnTo>
                    <a:pt x="225336" y="101650"/>
                  </a:lnTo>
                  <a:lnTo>
                    <a:pt x="229044" y="121386"/>
                  </a:lnTo>
                  <a:lnTo>
                    <a:pt x="239509" y="137210"/>
                  </a:lnTo>
                  <a:lnTo>
                    <a:pt x="255841" y="147726"/>
                  </a:lnTo>
                  <a:lnTo>
                    <a:pt x="277114" y="151549"/>
                  </a:lnTo>
                  <a:lnTo>
                    <a:pt x="287274" y="150863"/>
                  </a:lnTo>
                  <a:lnTo>
                    <a:pt x="294513" y="135610"/>
                  </a:lnTo>
                  <a:lnTo>
                    <a:pt x="287794" y="137909"/>
                  </a:lnTo>
                  <a:lnTo>
                    <a:pt x="277317" y="137909"/>
                  </a:lnTo>
                  <a:lnTo>
                    <a:pt x="262445" y="135166"/>
                  </a:lnTo>
                  <a:lnTo>
                    <a:pt x="250774" y="127558"/>
                  </a:lnTo>
                  <a:lnTo>
                    <a:pt x="243154" y="116078"/>
                  </a:lnTo>
                  <a:lnTo>
                    <a:pt x="240423" y="101650"/>
                  </a:lnTo>
                  <a:lnTo>
                    <a:pt x="243205" y="86982"/>
                  </a:lnTo>
                  <a:lnTo>
                    <a:pt x="251015" y="75374"/>
                  </a:lnTo>
                  <a:lnTo>
                    <a:pt x="263067" y="67729"/>
                  </a:lnTo>
                  <a:lnTo>
                    <a:pt x="278574" y="64973"/>
                  </a:lnTo>
                  <a:lnTo>
                    <a:pt x="287591" y="64973"/>
                  </a:lnTo>
                  <a:lnTo>
                    <a:pt x="294716" y="67271"/>
                  </a:lnTo>
                  <a:lnTo>
                    <a:pt x="302056" y="71678"/>
                  </a:lnTo>
                  <a:lnTo>
                    <a:pt x="303530" y="71475"/>
                  </a:lnTo>
                  <a:lnTo>
                    <a:pt x="309384" y="62458"/>
                  </a:lnTo>
                  <a:close/>
                </a:path>
                <a:path extrusionOk="0" h="151764" w="791844">
                  <a:moveTo>
                    <a:pt x="411048" y="99568"/>
                  </a:moveTo>
                  <a:lnTo>
                    <a:pt x="396786" y="63487"/>
                  </a:lnTo>
                  <a:lnTo>
                    <a:pt x="396786" y="93484"/>
                  </a:lnTo>
                  <a:lnTo>
                    <a:pt x="396786" y="93903"/>
                  </a:lnTo>
                  <a:lnTo>
                    <a:pt x="332447" y="93903"/>
                  </a:lnTo>
                  <a:lnTo>
                    <a:pt x="336486" y="81737"/>
                  </a:lnTo>
                  <a:lnTo>
                    <a:pt x="343865" y="72339"/>
                  </a:lnTo>
                  <a:lnTo>
                    <a:pt x="354076" y="66281"/>
                  </a:lnTo>
                  <a:lnTo>
                    <a:pt x="366610" y="64135"/>
                  </a:lnTo>
                  <a:lnTo>
                    <a:pt x="378282" y="66281"/>
                  </a:lnTo>
                  <a:lnTo>
                    <a:pt x="378028" y="66281"/>
                  </a:lnTo>
                  <a:lnTo>
                    <a:pt x="387197" y="72136"/>
                  </a:lnTo>
                  <a:lnTo>
                    <a:pt x="393725" y="81381"/>
                  </a:lnTo>
                  <a:lnTo>
                    <a:pt x="396786" y="93484"/>
                  </a:lnTo>
                  <a:lnTo>
                    <a:pt x="396786" y="63487"/>
                  </a:lnTo>
                  <a:lnTo>
                    <a:pt x="384340" y="54838"/>
                  </a:lnTo>
                  <a:lnTo>
                    <a:pt x="366191" y="51346"/>
                  </a:lnTo>
                  <a:lnTo>
                    <a:pt x="346392" y="55194"/>
                  </a:lnTo>
                  <a:lnTo>
                    <a:pt x="331038" y="65786"/>
                  </a:lnTo>
                  <a:lnTo>
                    <a:pt x="321284" y="81381"/>
                  </a:lnTo>
                  <a:lnTo>
                    <a:pt x="321094" y="81737"/>
                  </a:lnTo>
                  <a:lnTo>
                    <a:pt x="317563" y="101447"/>
                  </a:lnTo>
                  <a:lnTo>
                    <a:pt x="321373" y="121475"/>
                  </a:lnTo>
                  <a:lnTo>
                    <a:pt x="331978" y="137350"/>
                  </a:lnTo>
                  <a:lnTo>
                    <a:pt x="348157" y="147789"/>
                  </a:lnTo>
                  <a:lnTo>
                    <a:pt x="368706" y="151549"/>
                  </a:lnTo>
                  <a:lnTo>
                    <a:pt x="380187" y="150634"/>
                  </a:lnTo>
                  <a:lnTo>
                    <a:pt x="405295" y="138760"/>
                  </a:lnTo>
                  <a:lnTo>
                    <a:pt x="405384" y="138137"/>
                  </a:lnTo>
                  <a:lnTo>
                    <a:pt x="400786" y="130797"/>
                  </a:lnTo>
                  <a:lnTo>
                    <a:pt x="399732" y="128905"/>
                  </a:lnTo>
                  <a:lnTo>
                    <a:pt x="398272" y="128905"/>
                  </a:lnTo>
                  <a:lnTo>
                    <a:pt x="396595" y="130162"/>
                  </a:lnTo>
                  <a:lnTo>
                    <a:pt x="391515" y="133362"/>
                  </a:lnTo>
                  <a:lnTo>
                    <a:pt x="385584" y="136105"/>
                  </a:lnTo>
                  <a:lnTo>
                    <a:pt x="378193" y="138137"/>
                  </a:lnTo>
                  <a:lnTo>
                    <a:pt x="377431" y="138137"/>
                  </a:lnTo>
                  <a:lnTo>
                    <a:pt x="370179" y="138760"/>
                  </a:lnTo>
                  <a:lnTo>
                    <a:pt x="355752" y="136359"/>
                  </a:lnTo>
                  <a:lnTo>
                    <a:pt x="344106" y="129641"/>
                  </a:lnTo>
                  <a:lnTo>
                    <a:pt x="335953" y="119303"/>
                  </a:lnTo>
                  <a:lnTo>
                    <a:pt x="332028" y="106057"/>
                  </a:lnTo>
                  <a:lnTo>
                    <a:pt x="409587" y="106057"/>
                  </a:lnTo>
                  <a:lnTo>
                    <a:pt x="411048" y="105016"/>
                  </a:lnTo>
                  <a:lnTo>
                    <a:pt x="411048" y="99568"/>
                  </a:lnTo>
                  <a:close/>
                </a:path>
                <a:path extrusionOk="0" h="151764" w="791844">
                  <a:moveTo>
                    <a:pt x="586486" y="95999"/>
                  </a:moveTo>
                  <a:lnTo>
                    <a:pt x="583615" y="77698"/>
                  </a:lnTo>
                  <a:lnTo>
                    <a:pt x="575437" y="63614"/>
                  </a:lnTo>
                  <a:lnTo>
                    <a:pt x="562610" y="54559"/>
                  </a:lnTo>
                  <a:lnTo>
                    <a:pt x="545820" y="51346"/>
                  </a:lnTo>
                  <a:lnTo>
                    <a:pt x="533971" y="53200"/>
                  </a:lnTo>
                  <a:lnTo>
                    <a:pt x="524052" y="58166"/>
                  </a:lnTo>
                  <a:lnTo>
                    <a:pt x="516382" y="65316"/>
                  </a:lnTo>
                  <a:lnTo>
                    <a:pt x="511238" y="73774"/>
                  </a:lnTo>
                  <a:lnTo>
                    <a:pt x="505498" y="64439"/>
                  </a:lnTo>
                  <a:lnTo>
                    <a:pt x="497484" y="57378"/>
                  </a:lnTo>
                  <a:lnTo>
                    <a:pt x="487400" y="52908"/>
                  </a:lnTo>
                  <a:lnTo>
                    <a:pt x="475399" y="51346"/>
                  </a:lnTo>
                  <a:lnTo>
                    <a:pt x="464413" y="52933"/>
                  </a:lnTo>
                  <a:lnTo>
                    <a:pt x="454964" y="57226"/>
                  </a:lnTo>
                  <a:lnTo>
                    <a:pt x="447395" y="63550"/>
                  </a:lnTo>
                  <a:lnTo>
                    <a:pt x="442061" y="71259"/>
                  </a:lnTo>
                  <a:lnTo>
                    <a:pt x="441642" y="54495"/>
                  </a:lnTo>
                  <a:lnTo>
                    <a:pt x="440182" y="53251"/>
                  </a:lnTo>
                  <a:lnTo>
                    <a:pt x="430542" y="53251"/>
                  </a:lnTo>
                  <a:lnTo>
                    <a:pt x="429285" y="54495"/>
                  </a:lnTo>
                  <a:lnTo>
                    <a:pt x="429285" y="148399"/>
                  </a:lnTo>
                  <a:lnTo>
                    <a:pt x="430542" y="149656"/>
                  </a:lnTo>
                  <a:lnTo>
                    <a:pt x="442899" y="149656"/>
                  </a:lnTo>
                  <a:lnTo>
                    <a:pt x="444169" y="148399"/>
                  </a:lnTo>
                  <a:lnTo>
                    <a:pt x="444385" y="92443"/>
                  </a:lnTo>
                  <a:lnTo>
                    <a:pt x="446925" y="82575"/>
                  </a:lnTo>
                  <a:lnTo>
                    <a:pt x="452602" y="73748"/>
                  </a:lnTo>
                  <a:lnTo>
                    <a:pt x="461352" y="67411"/>
                  </a:lnTo>
                  <a:lnTo>
                    <a:pt x="473087" y="64973"/>
                  </a:lnTo>
                  <a:lnTo>
                    <a:pt x="484632" y="67221"/>
                  </a:lnTo>
                  <a:lnTo>
                    <a:pt x="493268" y="73888"/>
                  </a:lnTo>
                  <a:lnTo>
                    <a:pt x="498678" y="84315"/>
                  </a:lnTo>
                  <a:lnTo>
                    <a:pt x="500545" y="97891"/>
                  </a:lnTo>
                  <a:lnTo>
                    <a:pt x="500545" y="148399"/>
                  </a:lnTo>
                  <a:lnTo>
                    <a:pt x="501815" y="149656"/>
                  </a:lnTo>
                  <a:lnTo>
                    <a:pt x="514184" y="149656"/>
                  </a:lnTo>
                  <a:lnTo>
                    <a:pt x="515442" y="148399"/>
                  </a:lnTo>
                  <a:lnTo>
                    <a:pt x="515442" y="96837"/>
                  </a:lnTo>
                  <a:lnTo>
                    <a:pt x="517474" y="84607"/>
                  </a:lnTo>
                  <a:lnTo>
                    <a:pt x="523290" y="74460"/>
                  </a:lnTo>
                  <a:lnTo>
                    <a:pt x="532409" y="67538"/>
                  </a:lnTo>
                  <a:lnTo>
                    <a:pt x="544360" y="64973"/>
                  </a:lnTo>
                  <a:lnTo>
                    <a:pt x="555866" y="67310"/>
                  </a:lnTo>
                  <a:lnTo>
                    <a:pt x="564426" y="73964"/>
                  </a:lnTo>
                  <a:lnTo>
                    <a:pt x="569772" y="84340"/>
                  </a:lnTo>
                  <a:lnTo>
                    <a:pt x="571614" y="97891"/>
                  </a:lnTo>
                  <a:lnTo>
                    <a:pt x="571614" y="148399"/>
                  </a:lnTo>
                  <a:lnTo>
                    <a:pt x="572871" y="149656"/>
                  </a:lnTo>
                  <a:lnTo>
                    <a:pt x="585241" y="149656"/>
                  </a:lnTo>
                  <a:lnTo>
                    <a:pt x="586486" y="148399"/>
                  </a:lnTo>
                  <a:lnTo>
                    <a:pt x="586486" y="95999"/>
                  </a:lnTo>
                  <a:close/>
                </a:path>
                <a:path extrusionOk="0" h="151764" w="791844">
                  <a:moveTo>
                    <a:pt x="704494" y="101650"/>
                  </a:moveTo>
                  <a:lnTo>
                    <a:pt x="700493" y="81711"/>
                  </a:lnTo>
                  <a:lnTo>
                    <a:pt x="689622" y="65836"/>
                  </a:lnTo>
                  <a:lnTo>
                    <a:pt x="689394" y="65684"/>
                  </a:lnTo>
                  <a:lnTo>
                    <a:pt x="689394" y="101650"/>
                  </a:lnTo>
                  <a:lnTo>
                    <a:pt x="686574" y="115989"/>
                  </a:lnTo>
                  <a:lnTo>
                    <a:pt x="678942" y="127482"/>
                  </a:lnTo>
                  <a:lnTo>
                    <a:pt x="667727" y="135140"/>
                  </a:lnTo>
                  <a:lnTo>
                    <a:pt x="654177" y="137909"/>
                  </a:lnTo>
                  <a:lnTo>
                    <a:pt x="640626" y="135140"/>
                  </a:lnTo>
                  <a:lnTo>
                    <a:pt x="629424" y="127482"/>
                  </a:lnTo>
                  <a:lnTo>
                    <a:pt x="621779" y="115989"/>
                  </a:lnTo>
                  <a:lnTo>
                    <a:pt x="618959" y="101650"/>
                  </a:lnTo>
                  <a:lnTo>
                    <a:pt x="621779" y="87198"/>
                  </a:lnTo>
                  <a:lnTo>
                    <a:pt x="629424" y="75628"/>
                  </a:lnTo>
                  <a:lnTo>
                    <a:pt x="640626" y="67957"/>
                  </a:lnTo>
                  <a:lnTo>
                    <a:pt x="654177" y="65176"/>
                  </a:lnTo>
                  <a:lnTo>
                    <a:pt x="667727" y="67957"/>
                  </a:lnTo>
                  <a:lnTo>
                    <a:pt x="678942" y="75628"/>
                  </a:lnTo>
                  <a:lnTo>
                    <a:pt x="686574" y="87198"/>
                  </a:lnTo>
                  <a:lnTo>
                    <a:pt x="689394" y="101650"/>
                  </a:lnTo>
                  <a:lnTo>
                    <a:pt x="689394" y="65684"/>
                  </a:lnTo>
                  <a:lnTo>
                    <a:pt x="688632" y="65176"/>
                  </a:lnTo>
                  <a:lnTo>
                    <a:pt x="673620" y="55333"/>
                  </a:lnTo>
                  <a:lnTo>
                    <a:pt x="654177" y="51549"/>
                  </a:lnTo>
                  <a:lnTo>
                    <a:pt x="634644" y="55333"/>
                  </a:lnTo>
                  <a:lnTo>
                    <a:pt x="618655" y="65836"/>
                  </a:lnTo>
                  <a:lnTo>
                    <a:pt x="607847" y="81711"/>
                  </a:lnTo>
                  <a:lnTo>
                    <a:pt x="603872" y="101650"/>
                  </a:lnTo>
                  <a:lnTo>
                    <a:pt x="607847" y="121475"/>
                  </a:lnTo>
                  <a:lnTo>
                    <a:pt x="618655" y="137287"/>
                  </a:lnTo>
                  <a:lnTo>
                    <a:pt x="634644" y="147751"/>
                  </a:lnTo>
                  <a:lnTo>
                    <a:pt x="654177" y="151549"/>
                  </a:lnTo>
                  <a:lnTo>
                    <a:pt x="673620" y="147751"/>
                  </a:lnTo>
                  <a:lnTo>
                    <a:pt x="688670" y="137909"/>
                  </a:lnTo>
                  <a:lnTo>
                    <a:pt x="689622" y="137287"/>
                  </a:lnTo>
                  <a:lnTo>
                    <a:pt x="700493" y="121475"/>
                  </a:lnTo>
                  <a:lnTo>
                    <a:pt x="704494" y="101650"/>
                  </a:lnTo>
                  <a:close/>
                </a:path>
                <a:path extrusionOk="0" h="151764" w="791844">
                  <a:moveTo>
                    <a:pt x="791248" y="123672"/>
                  </a:moveTo>
                  <a:lnTo>
                    <a:pt x="758774" y="93268"/>
                  </a:lnTo>
                  <a:lnTo>
                    <a:pt x="747331" y="89966"/>
                  </a:lnTo>
                  <a:lnTo>
                    <a:pt x="739736" y="86588"/>
                  </a:lnTo>
                  <a:lnTo>
                    <a:pt x="735533" y="82638"/>
                  </a:lnTo>
                  <a:lnTo>
                    <a:pt x="734237" y="77558"/>
                  </a:lnTo>
                  <a:lnTo>
                    <a:pt x="734237" y="68541"/>
                  </a:lnTo>
                  <a:lnTo>
                    <a:pt x="742835" y="64554"/>
                  </a:lnTo>
                  <a:lnTo>
                    <a:pt x="753529" y="64554"/>
                  </a:lnTo>
                  <a:lnTo>
                    <a:pt x="760920" y="64960"/>
                  </a:lnTo>
                  <a:lnTo>
                    <a:pt x="767410" y="66205"/>
                  </a:lnTo>
                  <a:lnTo>
                    <a:pt x="773506" y="68364"/>
                  </a:lnTo>
                  <a:lnTo>
                    <a:pt x="781608" y="72517"/>
                  </a:lnTo>
                  <a:lnTo>
                    <a:pt x="783082" y="72097"/>
                  </a:lnTo>
                  <a:lnTo>
                    <a:pt x="788733" y="62458"/>
                  </a:lnTo>
                  <a:lnTo>
                    <a:pt x="788314" y="60998"/>
                  </a:lnTo>
                  <a:lnTo>
                    <a:pt x="786638" y="59944"/>
                  </a:lnTo>
                  <a:lnTo>
                    <a:pt x="780478" y="56692"/>
                  </a:lnTo>
                  <a:lnTo>
                    <a:pt x="773226" y="54025"/>
                  </a:lnTo>
                  <a:lnTo>
                    <a:pt x="764705" y="52222"/>
                  </a:lnTo>
                  <a:lnTo>
                    <a:pt x="754773" y="51562"/>
                  </a:lnTo>
                  <a:lnTo>
                    <a:pt x="740346" y="53479"/>
                  </a:lnTo>
                  <a:lnTo>
                    <a:pt x="729234" y="58953"/>
                  </a:lnTo>
                  <a:lnTo>
                    <a:pt x="722096" y="67475"/>
                  </a:lnTo>
                  <a:lnTo>
                    <a:pt x="719569" y="78600"/>
                  </a:lnTo>
                  <a:lnTo>
                    <a:pt x="721893" y="88798"/>
                  </a:lnTo>
                  <a:lnTo>
                    <a:pt x="728611" y="96520"/>
                  </a:lnTo>
                  <a:lnTo>
                    <a:pt x="739279" y="102362"/>
                  </a:lnTo>
                  <a:lnTo>
                    <a:pt x="764730" y="110350"/>
                  </a:lnTo>
                  <a:lnTo>
                    <a:pt x="771817" y="114071"/>
                  </a:lnTo>
                  <a:lnTo>
                    <a:pt x="775512" y="118503"/>
                  </a:lnTo>
                  <a:lnTo>
                    <a:pt x="776579" y="124079"/>
                  </a:lnTo>
                  <a:lnTo>
                    <a:pt x="775055" y="130327"/>
                  </a:lnTo>
                  <a:lnTo>
                    <a:pt x="770712" y="134848"/>
                  </a:lnTo>
                  <a:lnTo>
                    <a:pt x="763841" y="137617"/>
                  </a:lnTo>
                  <a:lnTo>
                    <a:pt x="754773" y="138557"/>
                  </a:lnTo>
                  <a:lnTo>
                    <a:pt x="745794" y="137909"/>
                  </a:lnTo>
                  <a:lnTo>
                    <a:pt x="737958" y="136131"/>
                  </a:lnTo>
                  <a:lnTo>
                    <a:pt x="731139" y="133413"/>
                  </a:lnTo>
                  <a:lnTo>
                    <a:pt x="723341" y="128701"/>
                  </a:lnTo>
                  <a:lnTo>
                    <a:pt x="721868" y="129120"/>
                  </a:lnTo>
                  <a:lnTo>
                    <a:pt x="715797" y="139179"/>
                  </a:lnTo>
                  <a:lnTo>
                    <a:pt x="716000" y="140639"/>
                  </a:lnTo>
                  <a:lnTo>
                    <a:pt x="717892" y="141693"/>
                  </a:lnTo>
                  <a:lnTo>
                    <a:pt x="725957" y="145796"/>
                  </a:lnTo>
                  <a:lnTo>
                    <a:pt x="734606" y="148894"/>
                  </a:lnTo>
                  <a:lnTo>
                    <a:pt x="744118" y="150863"/>
                  </a:lnTo>
                  <a:lnTo>
                    <a:pt x="754773" y="151549"/>
                  </a:lnTo>
                  <a:lnTo>
                    <a:pt x="769493" y="149542"/>
                  </a:lnTo>
                  <a:lnTo>
                    <a:pt x="781037" y="143891"/>
                  </a:lnTo>
                  <a:lnTo>
                    <a:pt x="788555" y="135102"/>
                  </a:lnTo>
                  <a:lnTo>
                    <a:pt x="791248" y="12367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54" name="Google Shape;354;g3b7130f51ac_1_155"/>
            <p:cNvPicPr preferRelativeResize="0"/>
            <p:nvPr/>
          </p:nvPicPr>
          <p:blipFill rotWithShape="1">
            <a:blip r:embed="rId7">
              <a:alphaModFix/>
            </a:blip>
            <a:srcRect b="0" l="0" r="0" t="0"/>
            <a:stretch/>
          </p:blipFill>
          <p:spPr>
            <a:xfrm>
              <a:off x="2751455" y="2032273"/>
              <a:ext cx="336178" cy="180057"/>
            </a:xfrm>
            <a:prstGeom prst="rect">
              <a:avLst/>
            </a:prstGeom>
            <a:noFill/>
            <a:ln>
              <a:noFill/>
            </a:ln>
          </p:spPr>
        </p:pic>
        <p:pic>
          <p:nvPicPr>
            <p:cNvPr id="355" name="Google Shape;355;g3b7130f51ac_1_155"/>
            <p:cNvPicPr preferRelativeResize="0"/>
            <p:nvPr/>
          </p:nvPicPr>
          <p:blipFill rotWithShape="1">
            <a:blip r:embed="rId8">
              <a:alphaModFix/>
            </a:blip>
            <a:srcRect b="0" l="0" r="0" t="0"/>
            <a:stretch/>
          </p:blipFill>
          <p:spPr>
            <a:xfrm>
              <a:off x="3109434" y="2021791"/>
              <a:ext cx="98300" cy="151555"/>
            </a:xfrm>
            <a:prstGeom prst="rect">
              <a:avLst/>
            </a:prstGeom>
            <a:noFill/>
            <a:ln>
              <a:noFill/>
            </a:ln>
          </p:spPr>
        </p:pic>
        <p:sp>
          <p:nvSpPr>
            <p:cNvPr id="356" name="Google Shape;356;g3b7130f51ac_1_155"/>
            <p:cNvSpPr/>
            <p:nvPr/>
          </p:nvSpPr>
          <p:spPr>
            <a:xfrm>
              <a:off x="3227425" y="2022265"/>
              <a:ext cx="15239" cy="148589"/>
            </a:xfrm>
            <a:custGeom>
              <a:rect b="b" l="l" r="r" t="t"/>
              <a:pathLst>
                <a:path extrusionOk="0" h="148589" w="15239">
                  <a:moveTo>
                    <a:pt x="14871" y="1270"/>
                  </a:moveTo>
                  <a:lnTo>
                    <a:pt x="14719" y="1270"/>
                  </a:lnTo>
                  <a:lnTo>
                    <a:pt x="14719" y="0"/>
                  </a:lnTo>
                  <a:lnTo>
                    <a:pt x="165" y="0"/>
                  </a:lnTo>
                  <a:lnTo>
                    <a:pt x="165" y="1270"/>
                  </a:lnTo>
                  <a:lnTo>
                    <a:pt x="0" y="1270"/>
                  </a:lnTo>
                  <a:lnTo>
                    <a:pt x="0" y="146050"/>
                  </a:lnTo>
                  <a:lnTo>
                    <a:pt x="0" y="147320"/>
                  </a:lnTo>
                  <a:lnTo>
                    <a:pt x="12" y="148590"/>
                  </a:lnTo>
                  <a:lnTo>
                    <a:pt x="14859" y="148590"/>
                  </a:lnTo>
                  <a:lnTo>
                    <a:pt x="14859" y="147320"/>
                  </a:lnTo>
                  <a:lnTo>
                    <a:pt x="14871" y="146050"/>
                  </a:lnTo>
                  <a:lnTo>
                    <a:pt x="14871" y="127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54"/>
            </a:p>
          </p:txBody>
        </p:sp>
        <p:pic>
          <p:nvPicPr>
            <p:cNvPr id="357" name="Google Shape;357;g3b7130f51ac_1_155"/>
            <p:cNvPicPr preferRelativeResize="0"/>
            <p:nvPr/>
          </p:nvPicPr>
          <p:blipFill rotWithShape="1">
            <a:blip r:embed="rId9">
              <a:alphaModFix/>
            </a:blip>
            <a:srcRect b="0" l="0" r="0" t="0"/>
            <a:stretch/>
          </p:blipFill>
          <p:spPr>
            <a:xfrm>
              <a:off x="3261806" y="2073151"/>
              <a:ext cx="93484" cy="100195"/>
            </a:xfrm>
            <a:prstGeom prst="rect">
              <a:avLst/>
            </a:prstGeom>
            <a:noFill/>
            <a:ln>
              <a:noFill/>
            </a:ln>
          </p:spPr>
        </p:pic>
      </p:grpSp>
      <p:sp>
        <p:nvSpPr>
          <p:cNvPr id="358" name="Google Shape;358;g3b7130f51ac_1_155"/>
          <p:cNvSpPr txBox="1"/>
          <p:nvPr/>
        </p:nvSpPr>
        <p:spPr>
          <a:xfrm>
            <a:off x="817600" y="2138250"/>
            <a:ext cx="5888700" cy="23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CO" sz="2500">
                <a:solidFill>
                  <a:schemeClr val="lt1"/>
                </a:solidFill>
              </a:rPr>
              <a:t>No hablarle a todos igual.</a:t>
            </a:r>
            <a:endParaRPr sz="2500">
              <a:solidFill>
                <a:schemeClr val="lt1"/>
              </a:solidFill>
            </a:endParaRPr>
          </a:p>
          <a:p>
            <a:pPr indent="0" lvl="0" marL="0" rtl="0" algn="l">
              <a:spcBef>
                <a:spcPts val="0"/>
              </a:spcBef>
              <a:spcAft>
                <a:spcPts val="0"/>
              </a:spcAft>
              <a:buNone/>
            </a:pPr>
            <a:r>
              <a:t/>
            </a:r>
            <a:endParaRPr sz="2500">
              <a:solidFill>
                <a:schemeClr val="lt1"/>
              </a:solidFill>
            </a:endParaRPr>
          </a:p>
          <a:p>
            <a:pPr indent="-387350" lvl="0" marL="457200" rtl="0" algn="l">
              <a:spcBef>
                <a:spcPts val="0"/>
              </a:spcBef>
              <a:spcAft>
                <a:spcPts val="0"/>
              </a:spcAft>
              <a:buClr>
                <a:schemeClr val="lt1"/>
              </a:buClr>
              <a:buSzPts val="2500"/>
              <a:buAutoNum type="arabicPeriod"/>
            </a:pPr>
            <a:r>
              <a:rPr lang="es-CO" sz="2500">
                <a:solidFill>
                  <a:schemeClr val="lt1"/>
                </a:solidFill>
              </a:rPr>
              <a:t>Tradición: Sacramentos y disciplina </a:t>
            </a:r>
            <a:endParaRPr sz="2500">
              <a:solidFill>
                <a:schemeClr val="lt1"/>
              </a:solidFill>
            </a:endParaRPr>
          </a:p>
          <a:p>
            <a:pPr indent="-387350" lvl="0" marL="457200" rtl="0" algn="l">
              <a:spcBef>
                <a:spcPts val="0"/>
              </a:spcBef>
              <a:spcAft>
                <a:spcPts val="0"/>
              </a:spcAft>
              <a:buClr>
                <a:schemeClr val="lt1"/>
              </a:buClr>
              <a:buSzPts val="2500"/>
              <a:buAutoNum type="arabicPeriod"/>
            </a:pPr>
            <a:r>
              <a:rPr lang="es-CO" sz="2500">
                <a:solidFill>
                  <a:schemeClr val="lt1"/>
                </a:solidFill>
              </a:rPr>
              <a:t>Innovación: Robótica e inglés </a:t>
            </a:r>
            <a:endParaRPr sz="2500">
              <a:solidFill>
                <a:schemeClr val="lt1"/>
              </a:solidFill>
            </a:endParaRPr>
          </a:p>
          <a:p>
            <a:pPr indent="-387350" lvl="0" marL="457200" rtl="0" algn="l">
              <a:spcBef>
                <a:spcPts val="0"/>
              </a:spcBef>
              <a:spcAft>
                <a:spcPts val="0"/>
              </a:spcAft>
              <a:buClr>
                <a:schemeClr val="lt1"/>
              </a:buClr>
              <a:buSzPts val="2500"/>
              <a:buAutoNum type="arabicPeriod"/>
            </a:pPr>
            <a:r>
              <a:rPr lang="es-CO" sz="2500">
                <a:solidFill>
                  <a:schemeClr val="lt1"/>
                </a:solidFill>
              </a:rPr>
              <a:t>Refugio: Seguridad y ambiente sano </a:t>
            </a:r>
            <a:endParaRPr sz="2500">
              <a:solidFill>
                <a:schemeClr val="lt1"/>
              </a:solidFill>
            </a:endParaRPr>
          </a:p>
          <a:p>
            <a:pPr indent="0" lvl="0" marL="0" rtl="0" algn="l">
              <a:spcBef>
                <a:spcPts val="0"/>
              </a:spcBef>
              <a:spcAft>
                <a:spcPts val="0"/>
              </a:spcAft>
              <a:buNone/>
            </a:pPr>
            <a:r>
              <a:t/>
            </a:r>
            <a:endParaRPr sz="2500">
              <a:solidFill>
                <a:schemeClr val="lt1"/>
              </a:solidFill>
            </a:endParaRPr>
          </a:p>
        </p:txBody>
      </p:sp>
      <p:sp>
        <p:nvSpPr>
          <p:cNvPr id="359" name="Google Shape;359;g3b7130f51ac_1_155"/>
          <p:cNvSpPr txBox="1"/>
          <p:nvPr/>
        </p:nvSpPr>
        <p:spPr>
          <a:xfrm>
            <a:off x="739750" y="4684875"/>
            <a:ext cx="6044400" cy="85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CO" sz="5400">
                <a:solidFill>
                  <a:srgbClr val="97D930"/>
                </a:solidFill>
              </a:rPr>
              <a:t>Buyer Persona</a:t>
            </a:r>
            <a:endParaRPr b="1" sz="5400">
              <a:solidFill>
                <a:srgbClr val="97D93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1000"/>
                                        <p:tgtEl>
                                          <p:spTgt spid="3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g3b7130f51ac_1_339"/>
          <p:cNvPicPr preferRelativeResize="0"/>
          <p:nvPr/>
        </p:nvPicPr>
        <p:blipFill rotWithShape="1">
          <a:blip r:embed="rId3">
            <a:alphaModFix/>
          </a:blip>
          <a:srcRect b="0" l="0" r="0" t="0"/>
          <a:stretch/>
        </p:blipFill>
        <p:spPr>
          <a:xfrm>
            <a:off x="0" y="0"/>
            <a:ext cx="14630397" cy="8229601"/>
          </a:xfrm>
          <a:prstGeom prst="rect">
            <a:avLst/>
          </a:prstGeom>
          <a:noFill/>
          <a:ln>
            <a:noFill/>
          </a:ln>
        </p:spPr>
      </p:pic>
      <p:pic>
        <p:nvPicPr>
          <p:cNvPr id="365" name="Google Shape;365;g3b7130f51ac_1_339"/>
          <p:cNvPicPr preferRelativeResize="0"/>
          <p:nvPr/>
        </p:nvPicPr>
        <p:blipFill rotWithShape="1">
          <a:blip r:embed="rId4">
            <a:alphaModFix/>
          </a:blip>
          <a:srcRect b="0" l="0" r="0" t="0"/>
          <a:stretch/>
        </p:blipFill>
        <p:spPr>
          <a:xfrm>
            <a:off x="9708187" y="68447"/>
            <a:ext cx="4181983" cy="2545670"/>
          </a:xfrm>
          <a:prstGeom prst="rect">
            <a:avLst/>
          </a:prstGeom>
          <a:noFill/>
          <a:ln>
            <a:noFill/>
          </a:ln>
        </p:spPr>
      </p:pic>
      <p:pic>
        <p:nvPicPr>
          <p:cNvPr id="366" name="Google Shape;366;g3b7130f51ac_1_339"/>
          <p:cNvPicPr preferRelativeResize="0"/>
          <p:nvPr/>
        </p:nvPicPr>
        <p:blipFill rotWithShape="1">
          <a:blip r:embed="rId5">
            <a:alphaModFix/>
          </a:blip>
          <a:srcRect b="0" l="0" r="0" t="0"/>
          <a:stretch/>
        </p:blipFill>
        <p:spPr>
          <a:xfrm>
            <a:off x="505097" y="325384"/>
            <a:ext cx="8325397" cy="2220286"/>
          </a:xfrm>
          <a:prstGeom prst="rect">
            <a:avLst/>
          </a:prstGeom>
          <a:noFill/>
          <a:ln>
            <a:noFill/>
          </a:ln>
        </p:spPr>
      </p:pic>
      <p:pic>
        <p:nvPicPr>
          <p:cNvPr id="367" name="Google Shape;367;g3b7130f51ac_1_339"/>
          <p:cNvPicPr preferRelativeResize="0"/>
          <p:nvPr/>
        </p:nvPicPr>
        <p:blipFill rotWithShape="1">
          <a:blip r:embed="rId6">
            <a:alphaModFix/>
          </a:blip>
          <a:srcRect b="0" l="0" r="0" t="0"/>
          <a:stretch/>
        </p:blipFill>
        <p:spPr>
          <a:xfrm flipH="1">
            <a:off x="10448421" y="3361622"/>
            <a:ext cx="4181979" cy="5117147"/>
          </a:xfrm>
          <a:prstGeom prst="rect">
            <a:avLst/>
          </a:prstGeom>
          <a:noFill/>
          <a:ln>
            <a:noFill/>
          </a:ln>
        </p:spPr>
      </p:pic>
      <p:sp>
        <p:nvSpPr>
          <p:cNvPr id="368" name="Google Shape;368;g3b7130f51ac_1_339"/>
          <p:cNvSpPr txBox="1"/>
          <p:nvPr/>
        </p:nvSpPr>
        <p:spPr>
          <a:xfrm>
            <a:off x="1320550" y="978325"/>
            <a:ext cx="6785400" cy="123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CO" sz="3400">
                <a:solidFill>
                  <a:schemeClr val="lt1"/>
                </a:solidFill>
              </a:rPr>
              <a:t>El dato orienta,</a:t>
            </a:r>
            <a:r>
              <a:rPr lang="es-CO" sz="3400">
                <a:solidFill>
                  <a:schemeClr val="lt1"/>
                </a:solidFill>
              </a:rPr>
              <a:t> la estrategia institucional decide</a:t>
            </a:r>
            <a:endParaRPr sz="3400">
              <a:solidFill>
                <a:schemeClr val="lt1"/>
              </a:solidFill>
            </a:endParaRPr>
          </a:p>
        </p:txBody>
      </p:sp>
      <p:sp>
        <p:nvSpPr>
          <p:cNvPr id="369" name="Google Shape;369;g3b7130f51ac_1_339"/>
          <p:cNvSpPr txBox="1"/>
          <p:nvPr/>
        </p:nvSpPr>
        <p:spPr>
          <a:xfrm>
            <a:off x="1248725" y="3141050"/>
            <a:ext cx="342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CO" sz="3600">
                <a:solidFill>
                  <a:srgbClr val="97D930"/>
                </a:solidFill>
              </a:rPr>
              <a:t>MACRO KPI’s</a:t>
            </a:r>
            <a:endParaRPr b="1" sz="3800">
              <a:solidFill>
                <a:schemeClr val="lt1"/>
              </a:solidFill>
            </a:endParaRPr>
          </a:p>
        </p:txBody>
      </p:sp>
      <p:sp>
        <p:nvSpPr>
          <p:cNvPr id="370" name="Google Shape;370;g3b7130f51ac_1_339"/>
          <p:cNvSpPr txBox="1"/>
          <p:nvPr/>
        </p:nvSpPr>
        <p:spPr>
          <a:xfrm>
            <a:off x="1162650" y="3699150"/>
            <a:ext cx="8204400" cy="208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CO" sz="4200">
                <a:solidFill>
                  <a:schemeClr val="lt1"/>
                </a:solidFill>
              </a:rPr>
              <a:t>Los datos permiten decisiones humanas e institucionales más informadas</a:t>
            </a:r>
            <a:endParaRPr b="1" sz="4200">
              <a:solidFill>
                <a:schemeClr val="lt1"/>
              </a:solidFill>
            </a:endParaRPr>
          </a:p>
        </p:txBody>
      </p:sp>
      <p:sp>
        <p:nvSpPr>
          <p:cNvPr id="371" name="Google Shape;371;g3b7130f51ac_1_339"/>
          <p:cNvSpPr txBox="1"/>
          <p:nvPr/>
        </p:nvSpPr>
        <p:spPr>
          <a:xfrm>
            <a:off x="1445550" y="5232163"/>
            <a:ext cx="76386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CO" sz="3800">
                <a:solidFill>
                  <a:schemeClr val="lt1"/>
                </a:solidFill>
              </a:rPr>
              <a:t>Engament Social</a:t>
            </a:r>
            <a:endParaRPr sz="3800">
              <a:solidFill>
                <a:schemeClr val="lt1"/>
              </a:solidFill>
            </a:endParaRPr>
          </a:p>
        </p:txBody>
      </p:sp>
      <p:sp>
        <p:nvSpPr>
          <p:cNvPr id="372" name="Google Shape;372;g3b7130f51ac_1_339"/>
          <p:cNvSpPr txBox="1"/>
          <p:nvPr/>
        </p:nvSpPr>
        <p:spPr>
          <a:xfrm>
            <a:off x="1320550" y="3802850"/>
            <a:ext cx="2595300" cy="6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CO" sz="3800">
                <a:solidFill>
                  <a:schemeClr val="lt1"/>
                </a:solidFill>
              </a:rPr>
              <a:t>Confianza</a:t>
            </a:r>
            <a:endParaRPr sz="4500">
              <a:solidFill>
                <a:schemeClr val="dk1"/>
              </a:solidFill>
            </a:endParaRPr>
          </a:p>
        </p:txBody>
      </p:sp>
      <p:sp>
        <p:nvSpPr>
          <p:cNvPr id="373" name="Google Shape;373;g3b7130f51ac_1_339"/>
          <p:cNvSpPr txBox="1"/>
          <p:nvPr/>
        </p:nvSpPr>
        <p:spPr>
          <a:xfrm>
            <a:off x="1340539" y="4464650"/>
            <a:ext cx="4056900" cy="82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CO" sz="3800">
                <a:solidFill>
                  <a:schemeClr val="lt1"/>
                </a:solidFill>
              </a:rPr>
              <a:t>P</a:t>
            </a:r>
            <a:r>
              <a:rPr lang="es-CO" sz="3800">
                <a:solidFill>
                  <a:schemeClr val="lt1"/>
                </a:solidFill>
              </a:rPr>
              <a:t>ertenencia</a:t>
            </a:r>
            <a:endParaRPr sz="3800">
              <a:solidFill>
                <a:schemeClr val="dk1"/>
              </a:solidFill>
            </a:endParaRPr>
          </a:p>
        </p:txBody>
      </p:sp>
      <p:sp>
        <p:nvSpPr>
          <p:cNvPr id="374" name="Google Shape;374;g3b7130f51ac_1_339"/>
          <p:cNvSpPr txBox="1"/>
          <p:nvPr/>
        </p:nvSpPr>
        <p:spPr>
          <a:xfrm>
            <a:off x="1340550" y="5209769"/>
            <a:ext cx="3157500" cy="6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CO" sz="3800">
                <a:solidFill>
                  <a:schemeClr val="lt1"/>
                </a:solidFill>
              </a:rPr>
              <a:t>F</a:t>
            </a:r>
            <a:r>
              <a:rPr lang="es-CO" sz="3800">
                <a:solidFill>
                  <a:schemeClr val="lt1"/>
                </a:solidFill>
              </a:rPr>
              <a:t>idelización</a:t>
            </a:r>
            <a:endParaRPr sz="3800">
              <a:solidFill>
                <a:schemeClr val="dk1"/>
              </a:solidFill>
            </a:endParaRPr>
          </a:p>
          <a:p>
            <a:pPr indent="0" lvl="0" marL="0" rtl="0" algn="l">
              <a:spcBef>
                <a:spcPts val="0"/>
              </a:spcBef>
              <a:spcAft>
                <a:spcPts val="0"/>
              </a:spcAft>
              <a:buClr>
                <a:schemeClr val="dk1"/>
              </a:buClr>
              <a:buSzPts val="1100"/>
              <a:buFont typeface="Arial"/>
              <a:buNone/>
            </a:pPr>
            <a:r>
              <a:t/>
            </a:r>
            <a:endParaRPr sz="3800">
              <a:solidFill>
                <a:schemeClr val="dk1"/>
              </a:solidFill>
            </a:endParaRPr>
          </a:p>
          <a:p>
            <a:pPr indent="0" lvl="0" marL="0" rtl="0" algn="l">
              <a:spcBef>
                <a:spcPts val="0"/>
              </a:spcBef>
              <a:spcAft>
                <a:spcPts val="0"/>
              </a:spcAft>
              <a:buNone/>
            </a:pPr>
            <a:r>
              <a:t/>
            </a:r>
            <a:endParaRPr sz="3800">
              <a:solidFill>
                <a:schemeClr val="dk1"/>
              </a:solidFill>
            </a:endParaRPr>
          </a:p>
        </p:txBody>
      </p:sp>
      <p:sp>
        <p:nvSpPr>
          <p:cNvPr id="375" name="Google Shape;375;g3b7130f51ac_1_339"/>
          <p:cNvSpPr txBox="1"/>
          <p:nvPr/>
        </p:nvSpPr>
        <p:spPr>
          <a:xfrm>
            <a:off x="1252356" y="3109239"/>
            <a:ext cx="1887300" cy="82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s-CO" sz="3800">
                <a:solidFill>
                  <a:srgbClr val="97D930"/>
                </a:solidFill>
              </a:rPr>
              <a:t>MICRO</a:t>
            </a:r>
            <a:endParaRPr sz="3400">
              <a:solidFill>
                <a:schemeClr val="dk1"/>
              </a:solidFill>
            </a:endParaRPr>
          </a:p>
        </p:txBody>
      </p:sp>
      <p:sp>
        <p:nvSpPr>
          <p:cNvPr id="376" name="Google Shape;376;g3b7130f51ac_1_339"/>
          <p:cNvSpPr txBox="1"/>
          <p:nvPr/>
        </p:nvSpPr>
        <p:spPr>
          <a:xfrm>
            <a:off x="1445550" y="3802850"/>
            <a:ext cx="4674300" cy="6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CO" sz="3800">
                <a:solidFill>
                  <a:schemeClr val="lt1"/>
                </a:solidFill>
              </a:rPr>
              <a:t>Tasa de apertura</a:t>
            </a:r>
            <a:endParaRPr sz="3400">
              <a:solidFill>
                <a:schemeClr val="dk1"/>
              </a:solidFill>
            </a:endParaRPr>
          </a:p>
        </p:txBody>
      </p:sp>
      <p:sp>
        <p:nvSpPr>
          <p:cNvPr id="377" name="Google Shape;377;g3b7130f51ac_1_339"/>
          <p:cNvSpPr txBox="1"/>
          <p:nvPr/>
        </p:nvSpPr>
        <p:spPr>
          <a:xfrm>
            <a:off x="1445550" y="4460613"/>
            <a:ext cx="5274000" cy="9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CO" sz="3800">
                <a:solidFill>
                  <a:schemeClr val="lt1"/>
                </a:solidFill>
              </a:rPr>
              <a:t>Retención / deserción </a:t>
            </a:r>
            <a:endParaRPr sz="3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69"/>
                                        </p:tgtEl>
                                        <p:attrNameLst>
                                          <p:attrName>style.visibility</p:attrName>
                                        </p:attrNameLst>
                                      </p:cBhvr>
                                      <p:to>
                                        <p:strVal val="visible"/>
                                      </p:to>
                                    </p:set>
                                    <p:anim calcmode="lin" valueType="num">
                                      <p:cBhvr additive="base">
                                        <p:cTn dur="1000"/>
                                        <p:tgtEl>
                                          <p:spTgt spid="36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372"/>
                                        </p:tgtEl>
                                        <p:attrNameLst>
                                          <p:attrName>style.visibility</p:attrName>
                                        </p:attrNameLst>
                                      </p:cBhvr>
                                      <p:to>
                                        <p:strVal val="visible"/>
                                      </p:to>
                                    </p:set>
                                    <p:anim calcmode="lin" valueType="num">
                                      <p:cBhvr additive="base">
                                        <p:cTn dur="1000"/>
                                        <p:tgtEl>
                                          <p:spTgt spid="37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373"/>
                                        </p:tgtEl>
                                        <p:attrNameLst>
                                          <p:attrName>style.visibility</p:attrName>
                                        </p:attrNameLst>
                                      </p:cBhvr>
                                      <p:to>
                                        <p:strVal val="visible"/>
                                      </p:to>
                                    </p:set>
                                    <p:anim calcmode="lin" valueType="num">
                                      <p:cBhvr additive="base">
                                        <p:cTn dur="1000"/>
                                        <p:tgtEl>
                                          <p:spTgt spid="37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374"/>
                                        </p:tgtEl>
                                        <p:attrNameLst>
                                          <p:attrName>style.visibility</p:attrName>
                                        </p:attrNameLst>
                                      </p:cBhvr>
                                      <p:to>
                                        <p:strVal val="visible"/>
                                      </p:to>
                                    </p:set>
                                    <p:anim calcmode="lin" valueType="num">
                                      <p:cBhvr additive="base">
                                        <p:cTn dur="1000"/>
                                        <p:tgtEl>
                                          <p:spTgt spid="37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6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7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7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7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1000"/>
                                        <p:tgtEl>
                                          <p:spTgt spid="37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7"/>
                                        </p:tgtEl>
                                        <p:attrNameLst>
                                          <p:attrName>style.visibility</p:attrName>
                                        </p:attrNameLst>
                                      </p:cBhvr>
                                      <p:to>
                                        <p:strVal val="visible"/>
                                      </p:to>
                                    </p:set>
                                    <p:anim calcmode="lin" valueType="num">
                                      <p:cBhvr additive="base">
                                        <p:cTn dur="1000"/>
                                        <p:tgtEl>
                                          <p:spTgt spid="37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371"/>
                                        </p:tgtEl>
                                        <p:attrNameLst>
                                          <p:attrName>style.visibility</p:attrName>
                                        </p:attrNameLst>
                                      </p:cBhvr>
                                      <p:to>
                                        <p:strVal val="visible"/>
                                      </p:to>
                                    </p:set>
                                    <p:anim calcmode="lin" valueType="num">
                                      <p:cBhvr additive="base">
                                        <p:cTn dur="1000"/>
                                        <p:tgtEl>
                                          <p:spTgt spid="37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7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7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7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7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70"/>
                                        </p:tgtEl>
                                        <p:attrNameLst>
                                          <p:attrName>style.visibility</p:attrName>
                                        </p:attrNameLst>
                                      </p:cBhvr>
                                      <p:to>
                                        <p:strVal val="visible"/>
                                      </p:to>
                                    </p:set>
                                    <p:anim calcmode="lin" valueType="num">
                                      <p:cBhvr additive="base">
                                        <p:cTn dur="1000"/>
                                        <p:tgtEl>
                                          <p:spTgt spid="370"/>
                                        </p:tgtEl>
                                        <p:attrNameLst>
                                          <p:attrName>ppt_w</p:attrName>
                                        </p:attrNameLst>
                                      </p:cBhvr>
                                      <p:tavLst>
                                        <p:tav fmla="" tm="0">
                                          <p:val>
                                            <p:strVal val="0"/>
                                          </p:val>
                                        </p:tav>
                                        <p:tav fmla="" tm="100000">
                                          <p:val>
                                            <p:strVal val="#ppt_w"/>
                                          </p:val>
                                        </p:tav>
                                      </p:tavLst>
                                    </p:anim>
                                    <p:anim calcmode="lin" valueType="num">
                                      <p:cBhvr additive="base">
                                        <p:cTn dur="1000"/>
                                        <p:tgtEl>
                                          <p:spTgt spid="37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g3b2ab105bcd_0_32" title="Firefly_familia latina con niños felices en colegios 463309.jpg"/>
          <p:cNvPicPr preferRelativeResize="0"/>
          <p:nvPr/>
        </p:nvPicPr>
        <p:blipFill rotWithShape="1">
          <a:blip r:embed="rId3">
            <a:alphaModFix/>
          </a:blip>
          <a:srcRect b="1536" l="0" r="0" t="0"/>
          <a:stretch/>
        </p:blipFill>
        <p:spPr>
          <a:xfrm>
            <a:off x="0" y="0"/>
            <a:ext cx="14630400" cy="8229599"/>
          </a:xfrm>
          <a:prstGeom prst="rect">
            <a:avLst/>
          </a:prstGeom>
          <a:noFill/>
          <a:ln>
            <a:noFill/>
          </a:ln>
        </p:spPr>
      </p:pic>
      <p:pic>
        <p:nvPicPr>
          <p:cNvPr id="383" name="Google Shape;383;g3b2ab105bcd_0_32"/>
          <p:cNvPicPr preferRelativeResize="0"/>
          <p:nvPr/>
        </p:nvPicPr>
        <p:blipFill rotWithShape="1">
          <a:blip r:embed="rId4">
            <a:alphaModFix/>
          </a:blip>
          <a:srcRect b="0" l="0" r="0" t="0"/>
          <a:stretch/>
        </p:blipFill>
        <p:spPr>
          <a:xfrm>
            <a:off x="9" y="-721830"/>
            <a:ext cx="3345766" cy="3034129"/>
          </a:xfrm>
          <a:prstGeom prst="rect">
            <a:avLst/>
          </a:prstGeom>
          <a:noFill/>
          <a:ln>
            <a:noFill/>
          </a:ln>
        </p:spPr>
      </p:pic>
      <p:pic>
        <p:nvPicPr>
          <p:cNvPr id="384" name="Google Shape;384;g3b2ab105bcd_0_32"/>
          <p:cNvPicPr preferRelativeResize="0"/>
          <p:nvPr/>
        </p:nvPicPr>
        <p:blipFill rotWithShape="1">
          <a:blip r:embed="rId5">
            <a:alphaModFix/>
          </a:blip>
          <a:srcRect b="0" l="0" r="0" t="0"/>
          <a:stretch/>
        </p:blipFill>
        <p:spPr>
          <a:xfrm>
            <a:off x="-116649" y="5529730"/>
            <a:ext cx="7772401" cy="1651058"/>
          </a:xfrm>
          <a:prstGeom prst="rect">
            <a:avLst/>
          </a:prstGeom>
          <a:noFill/>
          <a:ln>
            <a:noFill/>
          </a:ln>
        </p:spPr>
      </p:pic>
      <p:pic>
        <p:nvPicPr>
          <p:cNvPr id="385" name="Google Shape;385;g3b2ab105bcd_0_32"/>
          <p:cNvPicPr preferRelativeResize="0"/>
          <p:nvPr/>
        </p:nvPicPr>
        <p:blipFill rotWithShape="1">
          <a:blip r:embed="rId6">
            <a:alphaModFix/>
          </a:blip>
          <a:srcRect b="0" l="0" r="0" t="0"/>
          <a:stretch/>
        </p:blipFill>
        <p:spPr>
          <a:xfrm>
            <a:off x="11850651" y="255563"/>
            <a:ext cx="2779751" cy="1079350"/>
          </a:xfrm>
          <a:prstGeom prst="rect">
            <a:avLst/>
          </a:prstGeom>
          <a:noFill/>
          <a:ln>
            <a:noFill/>
          </a:ln>
        </p:spPr>
      </p:pic>
      <p:sp>
        <p:nvSpPr>
          <p:cNvPr id="386" name="Google Shape;386;g3b2ab105bcd_0_32"/>
          <p:cNvSpPr txBox="1"/>
          <p:nvPr/>
        </p:nvSpPr>
        <p:spPr>
          <a:xfrm>
            <a:off x="2624225" y="5275825"/>
            <a:ext cx="4684800" cy="730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CO" sz="3400">
                <a:solidFill>
                  <a:schemeClr val="lt1"/>
                </a:solidFill>
                <a:highlight>
                  <a:srgbClr val="005B69"/>
                </a:highlight>
              </a:rPr>
              <a:t>Inbound marketing:</a:t>
            </a:r>
            <a:endParaRPr b="1" sz="3400">
              <a:solidFill>
                <a:schemeClr val="lt1"/>
              </a:solidFill>
              <a:highlight>
                <a:srgbClr val="005B69"/>
              </a:highlight>
            </a:endParaRPr>
          </a:p>
        </p:txBody>
      </p:sp>
      <p:sp>
        <p:nvSpPr>
          <p:cNvPr id="387" name="Google Shape;387;g3b2ab105bcd_0_32"/>
          <p:cNvSpPr txBox="1"/>
          <p:nvPr/>
        </p:nvSpPr>
        <p:spPr>
          <a:xfrm>
            <a:off x="2488150" y="6026064"/>
            <a:ext cx="2293800" cy="62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CO" sz="4000">
                <a:solidFill>
                  <a:srgbClr val="97D930"/>
                </a:solidFill>
              </a:rPr>
              <a:t>Atraer</a:t>
            </a:r>
            <a:endParaRPr b="1" sz="2300">
              <a:solidFill>
                <a:srgbClr val="97D930"/>
              </a:solidFill>
            </a:endParaRPr>
          </a:p>
        </p:txBody>
      </p:sp>
      <p:sp>
        <p:nvSpPr>
          <p:cNvPr id="388" name="Google Shape;388;g3b2ab105bcd_0_32"/>
          <p:cNvSpPr txBox="1"/>
          <p:nvPr/>
        </p:nvSpPr>
        <p:spPr>
          <a:xfrm>
            <a:off x="1914700" y="5989863"/>
            <a:ext cx="3440700" cy="73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CO" sz="4000">
                <a:solidFill>
                  <a:schemeClr val="accent2"/>
                </a:solidFill>
              </a:rPr>
              <a:t>Convertir</a:t>
            </a:r>
            <a:endParaRPr b="1">
              <a:solidFill>
                <a:schemeClr val="accent2"/>
              </a:solidFill>
            </a:endParaRPr>
          </a:p>
        </p:txBody>
      </p:sp>
      <p:sp>
        <p:nvSpPr>
          <p:cNvPr id="389" name="Google Shape;389;g3b2ab105bcd_0_32"/>
          <p:cNvSpPr txBox="1"/>
          <p:nvPr/>
        </p:nvSpPr>
        <p:spPr>
          <a:xfrm>
            <a:off x="1932534" y="5987197"/>
            <a:ext cx="3557400" cy="73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CO" sz="4000">
                <a:solidFill>
                  <a:srgbClr val="97D930"/>
                </a:solidFill>
              </a:rPr>
              <a:t>Cerrar</a:t>
            </a:r>
            <a:endParaRPr b="1">
              <a:solidFill>
                <a:srgbClr val="97D930"/>
              </a:solidFill>
            </a:endParaRPr>
          </a:p>
        </p:txBody>
      </p:sp>
      <p:sp>
        <p:nvSpPr>
          <p:cNvPr id="390" name="Google Shape;390;g3b2ab105bcd_0_32"/>
          <p:cNvSpPr txBox="1"/>
          <p:nvPr/>
        </p:nvSpPr>
        <p:spPr>
          <a:xfrm>
            <a:off x="933052" y="6018519"/>
            <a:ext cx="5248500" cy="86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CO" sz="4000">
                <a:solidFill>
                  <a:schemeClr val="accent2"/>
                </a:solidFill>
              </a:rPr>
              <a:t>Acompañar - Nutrir</a:t>
            </a:r>
            <a:endParaRPr b="1" sz="4000">
              <a:solidFill>
                <a:schemeClr val="accent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8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gtEl>
                                        <p:attrNameLst>
                                          <p:attrName>style.visibility</p:attrName>
                                        </p:attrNameLst>
                                      </p:cBhvr>
                                      <p:to>
                                        <p:strVal val="visible"/>
                                      </p:to>
                                    </p:set>
                                    <p:animEffect filter="fade" transition="in">
                                      <p:cBhvr>
                                        <p:cTn dur="1000"/>
                                        <p:tgtEl>
                                          <p:spTgt spid="3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8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9"/>
                                        </p:tgtEl>
                                        <p:attrNameLst>
                                          <p:attrName>style.visibility</p:attrName>
                                        </p:attrNameLst>
                                      </p:cBhvr>
                                      <p:to>
                                        <p:strVal val="visible"/>
                                      </p:to>
                                    </p:set>
                                    <p:animEffect filter="fade" transition="in">
                                      <p:cBhvr>
                                        <p:cTn dur="1000"/>
                                        <p:tgtEl>
                                          <p:spTgt spid="3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8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0"/>
                                        </p:tgtEl>
                                        <p:attrNameLst>
                                          <p:attrName>style.visibility</p:attrName>
                                        </p:attrNameLst>
                                      </p:cBhvr>
                                      <p:to>
                                        <p:strVal val="visible"/>
                                      </p:to>
                                    </p:set>
                                    <p:animEffect filter="fade" transition="in">
                                      <p:cBhvr>
                                        <p:cTn dur="1000"/>
                                        <p:tgtEl>
                                          <p:spTgt spid="3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10"/>
          <p:cNvPicPr preferRelativeResize="0"/>
          <p:nvPr/>
        </p:nvPicPr>
        <p:blipFill rotWithShape="1">
          <a:blip r:embed="rId3">
            <a:alphaModFix/>
          </a:blip>
          <a:srcRect b="1781" l="0" r="0" t="0"/>
          <a:stretch/>
        </p:blipFill>
        <p:spPr>
          <a:xfrm>
            <a:off x="-16326" y="-12"/>
            <a:ext cx="14663060" cy="8229600"/>
          </a:xfrm>
          <a:prstGeom prst="rect">
            <a:avLst/>
          </a:prstGeom>
          <a:noFill/>
          <a:ln>
            <a:noFill/>
          </a:ln>
        </p:spPr>
      </p:pic>
      <p:pic>
        <p:nvPicPr>
          <p:cNvPr id="396" name="Google Shape;396;p10"/>
          <p:cNvPicPr preferRelativeResize="0"/>
          <p:nvPr/>
        </p:nvPicPr>
        <p:blipFill rotWithShape="1">
          <a:blip r:embed="rId4">
            <a:alphaModFix/>
          </a:blip>
          <a:srcRect b="0" l="0" r="0" t="0"/>
          <a:stretch/>
        </p:blipFill>
        <p:spPr>
          <a:xfrm>
            <a:off x="11553095" y="430239"/>
            <a:ext cx="3077297" cy="1194908"/>
          </a:xfrm>
          <a:prstGeom prst="rect">
            <a:avLst/>
          </a:prstGeom>
          <a:noFill/>
          <a:ln>
            <a:noFill/>
          </a:ln>
        </p:spPr>
      </p:pic>
      <p:pic>
        <p:nvPicPr>
          <p:cNvPr id="397" name="Google Shape;397;p10"/>
          <p:cNvPicPr preferRelativeResize="0"/>
          <p:nvPr/>
        </p:nvPicPr>
        <p:blipFill rotWithShape="1">
          <a:blip r:embed="rId5">
            <a:alphaModFix/>
          </a:blip>
          <a:srcRect b="0" l="0" r="0" t="0"/>
          <a:stretch/>
        </p:blipFill>
        <p:spPr>
          <a:xfrm>
            <a:off x="-255449" y="3017830"/>
            <a:ext cx="7772401" cy="1651058"/>
          </a:xfrm>
          <a:prstGeom prst="rect">
            <a:avLst/>
          </a:prstGeom>
          <a:noFill/>
          <a:ln>
            <a:noFill/>
          </a:ln>
        </p:spPr>
      </p:pic>
      <p:sp>
        <p:nvSpPr>
          <p:cNvPr id="398" name="Google Shape;398;p10"/>
          <p:cNvSpPr txBox="1"/>
          <p:nvPr/>
        </p:nvSpPr>
        <p:spPr>
          <a:xfrm>
            <a:off x="411475" y="3465651"/>
            <a:ext cx="7638000" cy="661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s-CO" sz="3700">
                <a:solidFill>
                  <a:schemeClr val="lt1"/>
                </a:solidFill>
              </a:rPr>
              <a:t>Pongamos manos a la obra</a:t>
            </a:r>
            <a:endParaRPr sz="2900">
              <a:solidFill>
                <a:srgbClr val="FFFFFF"/>
              </a:solidFill>
            </a:endParaRPr>
          </a:p>
        </p:txBody>
      </p:sp>
      <p:pic>
        <p:nvPicPr>
          <p:cNvPr id="399" name="Google Shape;399;p10"/>
          <p:cNvPicPr preferRelativeResize="0"/>
          <p:nvPr/>
        </p:nvPicPr>
        <p:blipFill rotWithShape="1">
          <a:blip r:embed="rId6">
            <a:alphaModFix/>
          </a:blip>
          <a:srcRect b="0" l="0" r="0" t="0"/>
          <a:stretch/>
        </p:blipFill>
        <p:spPr>
          <a:xfrm>
            <a:off x="9" y="-721830"/>
            <a:ext cx="3345766" cy="3034129"/>
          </a:xfrm>
          <a:prstGeom prst="rect">
            <a:avLst/>
          </a:prstGeom>
          <a:noFill/>
          <a:ln>
            <a:noFill/>
          </a:ln>
        </p:spPr>
      </p:pic>
      <p:pic>
        <p:nvPicPr>
          <p:cNvPr id="400" name="Google Shape;400;p10" title="CIEC2026_Workbook .png"/>
          <p:cNvPicPr preferRelativeResize="0"/>
          <p:nvPr/>
        </p:nvPicPr>
        <p:blipFill>
          <a:blip r:embed="rId7">
            <a:alphaModFix/>
          </a:blip>
          <a:stretch>
            <a:fillRect/>
          </a:stretch>
        </p:blipFill>
        <p:spPr>
          <a:xfrm>
            <a:off x="1696125" y="4644399"/>
            <a:ext cx="3585201" cy="35852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11"/>
          <p:cNvPicPr preferRelativeResize="0"/>
          <p:nvPr/>
        </p:nvPicPr>
        <p:blipFill rotWithShape="1">
          <a:blip r:embed="rId3">
            <a:alphaModFix/>
          </a:blip>
          <a:srcRect b="1563" l="0" r="0" t="0"/>
          <a:stretch/>
        </p:blipFill>
        <p:spPr>
          <a:xfrm>
            <a:off x="-14580" y="-18661"/>
            <a:ext cx="14630400" cy="8229600"/>
          </a:xfrm>
          <a:prstGeom prst="rect">
            <a:avLst/>
          </a:prstGeom>
          <a:noFill/>
          <a:ln>
            <a:noFill/>
          </a:ln>
        </p:spPr>
      </p:pic>
      <p:sp>
        <p:nvSpPr>
          <p:cNvPr id="406" name="Google Shape;406;p11"/>
          <p:cNvSpPr txBox="1"/>
          <p:nvPr/>
        </p:nvSpPr>
        <p:spPr>
          <a:xfrm rot="1475667">
            <a:off x="3062092" y="2251518"/>
            <a:ext cx="9348312" cy="34171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3600">
                <a:solidFill>
                  <a:schemeClr val="dk1"/>
                </a:solidFill>
              </a:rPr>
              <a:t>Los datos son el GPS;</a:t>
            </a:r>
            <a:endParaRPr sz="3600">
              <a:solidFill>
                <a:schemeClr val="dk1"/>
              </a:solidFill>
            </a:endParaRPr>
          </a:p>
          <a:p>
            <a:pPr indent="0" lvl="0" marL="0" marR="0" rtl="0" algn="l">
              <a:spcBef>
                <a:spcPts val="0"/>
              </a:spcBef>
              <a:spcAft>
                <a:spcPts val="0"/>
              </a:spcAft>
              <a:buNone/>
            </a:pPr>
            <a:r>
              <a:rPr lang="es-CO" sz="3600">
                <a:solidFill>
                  <a:schemeClr val="dk1"/>
                </a:solidFill>
              </a:rPr>
              <a:t>Nos dicen dónde está la familia </a:t>
            </a:r>
            <a:endParaRPr sz="3600">
              <a:solidFill>
                <a:schemeClr val="dk1"/>
              </a:solidFill>
            </a:endParaRPr>
          </a:p>
          <a:p>
            <a:pPr indent="0" lvl="0" marL="0" marR="0" rtl="0" algn="l">
              <a:spcBef>
                <a:spcPts val="0"/>
              </a:spcBef>
              <a:spcAft>
                <a:spcPts val="0"/>
              </a:spcAft>
              <a:buNone/>
            </a:pPr>
            <a:r>
              <a:rPr lang="es-CO" sz="3600">
                <a:solidFill>
                  <a:schemeClr val="dk1"/>
                </a:solidFill>
              </a:rPr>
              <a:t>El marketing digital es el vehículo, nos permite llegar a tiempo </a:t>
            </a:r>
            <a:endParaRPr sz="3600">
              <a:solidFill>
                <a:schemeClr val="dk1"/>
              </a:solidFill>
            </a:endParaRPr>
          </a:p>
          <a:p>
            <a:pPr indent="0" lvl="0" marL="0" marR="0" rtl="0" algn="l">
              <a:spcBef>
                <a:spcPts val="0"/>
              </a:spcBef>
              <a:spcAft>
                <a:spcPts val="0"/>
              </a:spcAft>
              <a:buNone/>
            </a:pPr>
            <a:r>
              <a:rPr lang="es-CO" sz="3600">
                <a:solidFill>
                  <a:schemeClr val="dk1"/>
                </a:solidFill>
              </a:rPr>
              <a:t>La misión es el destino: nuestro objetivo es que tu propósito sea visible</a:t>
            </a:r>
            <a:endParaRPr sz="3600">
              <a:solidFill>
                <a:schemeClr val="dk1"/>
              </a:solidFill>
            </a:endParaRPr>
          </a:p>
        </p:txBody>
      </p:sp>
      <p:pic>
        <p:nvPicPr>
          <p:cNvPr id="407" name="Google Shape;407;p11"/>
          <p:cNvPicPr preferRelativeResize="0"/>
          <p:nvPr/>
        </p:nvPicPr>
        <p:blipFill rotWithShape="1">
          <a:blip r:embed="rId4">
            <a:alphaModFix/>
          </a:blip>
          <a:srcRect b="0" l="0" r="0" t="0"/>
          <a:stretch/>
        </p:blipFill>
        <p:spPr>
          <a:xfrm>
            <a:off x="11575845" y="740439"/>
            <a:ext cx="3077298" cy="1194908"/>
          </a:xfrm>
          <a:prstGeom prst="rect">
            <a:avLst/>
          </a:prstGeom>
          <a:noFill/>
          <a:ln>
            <a:noFill/>
          </a:ln>
        </p:spPr>
      </p:pic>
      <p:pic>
        <p:nvPicPr>
          <p:cNvPr id="408" name="Google Shape;408;p11"/>
          <p:cNvPicPr preferRelativeResize="0"/>
          <p:nvPr/>
        </p:nvPicPr>
        <p:blipFill rotWithShape="1">
          <a:blip r:embed="rId5">
            <a:alphaModFix/>
          </a:blip>
          <a:srcRect b="0" l="0" r="0" t="0"/>
          <a:stretch/>
        </p:blipFill>
        <p:spPr>
          <a:xfrm>
            <a:off x="9" y="-721830"/>
            <a:ext cx="3345766" cy="303412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12"/>
          <p:cNvPicPr preferRelativeResize="0"/>
          <p:nvPr/>
        </p:nvPicPr>
        <p:blipFill rotWithShape="1">
          <a:blip r:embed="rId3">
            <a:alphaModFix/>
          </a:blip>
          <a:srcRect b="0" l="0" r="0" t="0"/>
          <a:stretch/>
        </p:blipFill>
        <p:spPr>
          <a:xfrm flipH="1">
            <a:off x="42" y="0"/>
            <a:ext cx="14918681" cy="8397784"/>
          </a:xfrm>
          <a:prstGeom prst="rect">
            <a:avLst/>
          </a:prstGeom>
          <a:noFill/>
          <a:ln>
            <a:noFill/>
          </a:ln>
        </p:spPr>
      </p:pic>
      <p:sp>
        <p:nvSpPr>
          <p:cNvPr id="415" name="Google Shape;415;p12"/>
          <p:cNvSpPr txBox="1"/>
          <p:nvPr/>
        </p:nvSpPr>
        <p:spPr>
          <a:xfrm>
            <a:off x="996669" y="5133183"/>
            <a:ext cx="5132100" cy="1236000"/>
          </a:xfrm>
          <a:prstGeom prst="rect">
            <a:avLst/>
          </a:prstGeom>
          <a:noFill/>
          <a:ln>
            <a:noFill/>
          </a:ln>
        </p:spPr>
        <p:txBody>
          <a:bodyPr anchorCtr="0" anchor="t" bIns="55950" lIns="111950" spcFirstLastPara="1" rIns="111950" wrap="square" tIns="55950">
            <a:spAutoFit/>
          </a:bodyPr>
          <a:lstStyle/>
          <a:p>
            <a:pPr indent="0" lvl="0" marL="0" marR="0" rtl="0" algn="l">
              <a:spcBef>
                <a:spcPts val="0"/>
              </a:spcBef>
              <a:spcAft>
                <a:spcPts val="0"/>
              </a:spcAft>
              <a:buNone/>
            </a:pPr>
            <a:r>
              <a:rPr b="0" i="0" lang="es-CO" sz="7296">
                <a:solidFill>
                  <a:srgbClr val="FFFFFF"/>
                </a:solidFill>
                <a:latin typeface="Arial"/>
                <a:ea typeface="Arial"/>
                <a:cs typeface="Arial"/>
                <a:sym typeface="Arial"/>
              </a:rPr>
              <a:t>¡</a:t>
            </a:r>
            <a:r>
              <a:rPr lang="es-CO" sz="7296">
                <a:solidFill>
                  <a:srgbClr val="FFFFFF"/>
                </a:solidFill>
                <a:latin typeface="Arial"/>
                <a:ea typeface="Arial"/>
                <a:cs typeface="Arial"/>
                <a:sym typeface="Arial"/>
              </a:rPr>
              <a:t>GRACIAS!</a:t>
            </a:r>
            <a:endParaRPr sz="100"/>
          </a:p>
        </p:txBody>
      </p:sp>
      <p:pic>
        <p:nvPicPr>
          <p:cNvPr id="416" name="Google Shape;416;p12"/>
          <p:cNvPicPr preferRelativeResize="0"/>
          <p:nvPr/>
        </p:nvPicPr>
        <p:blipFill rotWithShape="1">
          <a:blip r:embed="rId4">
            <a:alphaModFix/>
          </a:blip>
          <a:srcRect b="0" l="0" r="0" t="0"/>
          <a:stretch/>
        </p:blipFill>
        <p:spPr>
          <a:xfrm>
            <a:off x="0" y="6184787"/>
            <a:ext cx="9517482" cy="2021758"/>
          </a:xfrm>
          <a:prstGeom prst="rect">
            <a:avLst/>
          </a:prstGeom>
          <a:noFill/>
          <a:ln>
            <a:noFill/>
          </a:ln>
        </p:spPr>
      </p:pic>
      <p:sp>
        <p:nvSpPr>
          <p:cNvPr id="417" name="Google Shape;417;p12"/>
          <p:cNvSpPr txBox="1"/>
          <p:nvPr/>
        </p:nvSpPr>
        <p:spPr>
          <a:xfrm>
            <a:off x="1113202" y="7004250"/>
            <a:ext cx="6477900" cy="627000"/>
          </a:xfrm>
          <a:prstGeom prst="rect">
            <a:avLst/>
          </a:prstGeom>
          <a:noFill/>
          <a:ln>
            <a:noFill/>
          </a:ln>
        </p:spPr>
        <p:txBody>
          <a:bodyPr anchorCtr="0" anchor="t" bIns="55950" lIns="111950" spcFirstLastPara="1" rIns="111950" wrap="square" tIns="55950">
            <a:spAutoFit/>
          </a:bodyPr>
          <a:lstStyle/>
          <a:p>
            <a:pPr indent="0" lvl="0" marL="0" marR="0" rtl="0" algn="ctr">
              <a:spcBef>
                <a:spcPts val="0"/>
              </a:spcBef>
              <a:spcAft>
                <a:spcPts val="0"/>
              </a:spcAft>
              <a:buNone/>
            </a:pPr>
            <a:r>
              <a:rPr b="1" lang="es-CO" sz="3338">
                <a:solidFill>
                  <a:srgbClr val="FFFFFF"/>
                </a:solidFill>
              </a:rPr>
              <a:t>Jose D. Tena - CRO mattilda</a:t>
            </a:r>
            <a:endParaRPr b="1" sz="2114"/>
          </a:p>
        </p:txBody>
      </p:sp>
      <p:pic>
        <p:nvPicPr>
          <p:cNvPr id="418" name="Google Shape;418;p12"/>
          <p:cNvPicPr preferRelativeResize="0"/>
          <p:nvPr/>
        </p:nvPicPr>
        <p:blipFill rotWithShape="1">
          <a:blip r:embed="rId5">
            <a:alphaModFix/>
          </a:blip>
          <a:srcRect b="0" l="0" r="0" t="0"/>
          <a:stretch/>
        </p:blipFill>
        <p:spPr>
          <a:xfrm>
            <a:off x="858698" y="840337"/>
            <a:ext cx="6158825" cy="3749022"/>
          </a:xfrm>
          <a:prstGeom prst="rect">
            <a:avLst/>
          </a:prstGeom>
          <a:noFill/>
          <a:ln>
            <a:noFill/>
          </a:ln>
        </p:spPr>
      </p:pic>
      <p:pic>
        <p:nvPicPr>
          <p:cNvPr id="419" name="Google Shape;419;p12"/>
          <p:cNvPicPr preferRelativeResize="0"/>
          <p:nvPr/>
        </p:nvPicPr>
        <p:blipFill rotWithShape="1">
          <a:blip r:embed="rId6">
            <a:alphaModFix/>
          </a:blip>
          <a:srcRect b="0" l="0" r="0" t="0"/>
          <a:stretch/>
        </p:blipFill>
        <p:spPr>
          <a:xfrm>
            <a:off x="6777822" y="959477"/>
            <a:ext cx="9192750" cy="752559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2025-10-17T14:15:45Z</dcterms:created>
</cp:coreProperties>
</file>