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435" r:id="rId3"/>
    <p:sldId id="257" r:id="rId4"/>
    <p:sldId id="261" r:id="rId5"/>
    <p:sldId id="258" r:id="rId6"/>
    <p:sldId id="260" r:id="rId7"/>
    <p:sldId id="422" r:id="rId8"/>
    <p:sldId id="427" r:id="rId9"/>
    <p:sldId id="431" r:id="rId10"/>
    <p:sldId id="442" r:id="rId11"/>
    <p:sldId id="443" r:id="rId12"/>
    <p:sldId id="445" r:id="rId13"/>
    <p:sldId id="446" r:id="rId14"/>
    <p:sldId id="447" r:id="rId15"/>
    <p:sldId id="448" r:id="rId16"/>
    <p:sldId id="449" r:id="rId17"/>
    <p:sldId id="452" r:id="rId18"/>
    <p:sldId id="451" r:id="rId19"/>
    <p:sldId id="453" r:id="rId20"/>
    <p:sldId id="450" r:id="rId21"/>
    <p:sldId id="437" r:id="rId22"/>
    <p:sldId id="436" r:id="rId23"/>
    <p:sldId id="440" r:id="rId24"/>
    <p:sldId id="270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1920"/>
    <a:srgbClr val="12848A"/>
    <a:srgbClr val="F8F1E9"/>
    <a:srgbClr val="607E97"/>
    <a:srgbClr val="F8F3EC"/>
    <a:srgbClr val="04E48E"/>
    <a:srgbClr val="DEA005"/>
    <a:srgbClr val="04D6E1"/>
    <a:srgbClr val="FF0057"/>
    <a:srgbClr val="3349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A8C2BC-43F8-4EBC-980F-7F2E7FF3D40B}" v="395" dt="2026-01-09T16:58:30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3441" autoAdjust="0"/>
  </p:normalViewPr>
  <p:slideViewPr>
    <p:cSldViewPr snapToGrid="0">
      <p:cViewPr varScale="1">
        <p:scale>
          <a:sx n="104" d="100"/>
          <a:sy n="104" d="100"/>
        </p:scale>
        <p:origin x="800" y="200"/>
      </p:cViewPr>
      <p:guideLst/>
    </p:cSldViewPr>
  </p:slideViewPr>
  <p:outlineViewPr>
    <p:cViewPr>
      <p:scale>
        <a:sx n="33" d="100"/>
        <a:sy n="33" d="100"/>
      </p:scale>
      <p:origin x="0" y="-2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Javier Ortiz Muñoz" userId="f6bca6d5-e3bc-4dba-879c-68f192d92253" providerId="ADAL" clId="{D2428BCD-A1A7-4AC3-A87A-A04146C0B2B6}"/>
    <pc:docChg chg="undo custSel delSld modSld sldOrd">
      <pc:chgData name="Francisco Javier Ortiz Muñoz" userId="f6bca6d5-e3bc-4dba-879c-68f192d92253" providerId="ADAL" clId="{D2428BCD-A1A7-4AC3-A87A-A04146C0B2B6}" dt="2026-01-09T16:58:32.899" v="1055" actId="1076"/>
      <pc:docMkLst>
        <pc:docMk/>
      </pc:docMkLst>
      <pc:sldChg chg="modSp mod">
        <pc:chgData name="Francisco Javier Ortiz Muñoz" userId="f6bca6d5-e3bc-4dba-879c-68f192d92253" providerId="ADAL" clId="{D2428BCD-A1A7-4AC3-A87A-A04146C0B2B6}" dt="2026-01-09T09:38:11.059" v="690" actId="207"/>
        <pc:sldMkLst>
          <pc:docMk/>
          <pc:sldMk cId="3862938228" sldId="260"/>
        </pc:sldMkLst>
        <pc:picChg chg="mod">
          <ac:chgData name="Francisco Javier Ortiz Muñoz" userId="f6bca6d5-e3bc-4dba-879c-68f192d92253" providerId="ADAL" clId="{D2428BCD-A1A7-4AC3-A87A-A04146C0B2B6}" dt="2026-01-09T09:38:11.059" v="690" actId="207"/>
          <ac:picMkLst>
            <pc:docMk/>
            <pc:sldMk cId="3862938228" sldId="260"/>
            <ac:picMk id="26" creationId="{6F208E84-5B22-2047-2B00-B5B3C831B341}"/>
          </ac:picMkLst>
        </pc:picChg>
        <pc:picChg chg="mod">
          <ac:chgData name="Francisco Javier Ortiz Muñoz" userId="f6bca6d5-e3bc-4dba-879c-68f192d92253" providerId="ADAL" clId="{D2428BCD-A1A7-4AC3-A87A-A04146C0B2B6}" dt="2026-01-09T09:38:11.059" v="690" actId="207"/>
          <ac:picMkLst>
            <pc:docMk/>
            <pc:sldMk cId="3862938228" sldId="260"/>
            <ac:picMk id="28" creationId="{9EFE6231-F73B-6577-EF4B-06EFDD64CCEC}"/>
          </ac:picMkLst>
        </pc:picChg>
        <pc:picChg chg="mod">
          <ac:chgData name="Francisco Javier Ortiz Muñoz" userId="f6bca6d5-e3bc-4dba-879c-68f192d92253" providerId="ADAL" clId="{D2428BCD-A1A7-4AC3-A87A-A04146C0B2B6}" dt="2026-01-09T09:38:11.059" v="690" actId="207"/>
          <ac:picMkLst>
            <pc:docMk/>
            <pc:sldMk cId="3862938228" sldId="260"/>
            <ac:picMk id="30" creationId="{CA746A3D-F8D2-B84E-B7AE-CDEC53D4E8AD}"/>
          </ac:picMkLst>
        </pc:picChg>
      </pc:sldChg>
      <pc:sldChg chg="addSp delSp modSp mod">
        <pc:chgData name="Francisco Javier Ortiz Muñoz" userId="f6bca6d5-e3bc-4dba-879c-68f192d92253" providerId="ADAL" clId="{D2428BCD-A1A7-4AC3-A87A-A04146C0B2B6}" dt="2026-01-09T10:06:23.445" v="970" actId="478"/>
        <pc:sldMkLst>
          <pc:docMk/>
          <pc:sldMk cId="2865075781" sldId="270"/>
        </pc:sldMkLst>
        <pc:spChg chg="add mod">
          <ac:chgData name="Francisco Javier Ortiz Muñoz" userId="f6bca6d5-e3bc-4dba-879c-68f192d92253" providerId="ADAL" clId="{D2428BCD-A1A7-4AC3-A87A-A04146C0B2B6}" dt="2026-01-08T16:58:29.260" v="503" actId="14100"/>
          <ac:spMkLst>
            <pc:docMk/>
            <pc:sldMk cId="2865075781" sldId="270"/>
            <ac:spMk id="5" creationId="{47CECC00-0873-2F27-A392-D275BB62C23F}"/>
          </ac:spMkLst>
        </pc:spChg>
        <pc:spChg chg="mod">
          <ac:chgData name="Francisco Javier Ortiz Muñoz" userId="f6bca6d5-e3bc-4dba-879c-68f192d92253" providerId="ADAL" clId="{D2428BCD-A1A7-4AC3-A87A-A04146C0B2B6}" dt="2026-01-08T16:59:26.510" v="513" actId="1076"/>
          <ac:spMkLst>
            <pc:docMk/>
            <pc:sldMk cId="2865075781" sldId="270"/>
            <ac:spMk id="7" creationId="{97F822F1-84C0-8910-4182-9B98672EB289}"/>
          </ac:spMkLst>
        </pc:spChg>
        <pc:spChg chg="add del mod">
          <ac:chgData name="Francisco Javier Ortiz Muñoz" userId="f6bca6d5-e3bc-4dba-879c-68f192d92253" providerId="ADAL" clId="{D2428BCD-A1A7-4AC3-A87A-A04146C0B2B6}" dt="2026-01-08T16:58:57.211" v="507" actId="478"/>
          <ac:spMkLst>
            <pc:docMk/>
            <pc:sldMk cId="2865075781" sldId="270"/>
            <ac:spMk id="9" creationId="{680106E6-2AF3-1BE2-5D69-BD366D11D2D5}"/>
          </ac:spMkLst>
        </pc:spChg>
        <pc:spChg chg="mod">
          <ac:chgData name="Francisco Javier Ortiz Muñoz" userId="f6bca6d5-e3bc-4dba-879c-68f192d92253" providerId="ADAL" clId="{D2428BCD-A1A7-4AC3-A87A-A04146C0B2B6}" dt="2026-01-08T16:59:39.878" v="517" actId="113"/>
          <ac:spMkLst>
            <pc:docMk/>
            <pc:sldMk cId="2865075781" sldId="270"/>
            <ac:spMk id="10" creationId="{533FB3B5-7ED6-6B05-64AE-EC4D90823C8D}"/>
          </ac:spMkLst>
        </pc:spChg>
        <pc:spChg chg="add del mod">
          <ac:chgData name="Francisco Javier Ortiz Muñoz" userId="f6bca6d5-e3bc-4dba-879c-68f192d92253" providerId="ADAL" clId="{D2428BCD-A1A7-4AC3-A87A-A04146C0B2B6}" dt="2026-01-08T16:58:57.211" v="507" actId="478"/>
          <ac:spMkLst>
            <pc:docMk/>
            <pc:sldMk cId="2865075781" sldId="270"/>
            <ac:spMk id="15" creationId="{E9C0BDAB-0A2D-0EE3-1DD8-AD5F9E223E1D}"/>
          </ac:spMkLst>
        </pc:spChg>
        <pc:spChg chg="add mod">
          <ac:chgData name="Francisco Javier Ortiz Muñoz" userId="f6bca6d5-e3bc-4dba-879c-68f192d92253" providerId="ADAL" clId="{D2428BCD-A1A7-4AC3-A87A-A04146C0B2B6}" dt="2026-01-09T09:35:37.579" v="689" actId="1076"/>
          <ac:spMkLst>
            <pc:docMk/>
            <pc:sldMk cId="2865075781" sldId="270"/>
            <ac:spMk id="16" creationId="{99D01A50-B7D7-51EE-09FD-677CE571E35D}"/>
          </ac:spMkLst>
        </pc:spChg>
        <pc:spChg chg="add mod">
          <ac:chgData name="Francisco Javier Ortiz Muñoz" userId="f6bca6d5-e3bc-4dba-879c-68f192d92253" providerId="ADAL" clId="{D2428BCD-A1A7-4AC3-A87A-A04146C0B2B6}" dt="2026-01-09T09:35:33.277" v="688" actId="1076"/>
          <ac:spMkLst>
            <pc:docMk/>
            <pc:sldMk cId="2865075781" sldId="270"/>
            <ac:spMk id="19" creationId="{201A5E69-79D2-8642-BBF8-1C31A9B6798B}"/>
          </ac:spMkLst>
        </pc:spChg>
        <pc:picChg chg="mod">
          <ac:chgData name="Francisco Javier Ortiz Muñoz" userId="f6bca6d5-e3bc-4dba-879c-68f192d92253" providerId="ADAL" clId="{D2428BCD-A1A7-4AC3-A87A-A04146C0B2B6}" dt="2026-01-08T17:03:56.397" v="546" actId="14100"/>
          <ac:picMkLst>
            <pc:docMk/>
            <pc:sldMk cId="2865075781" sldId="270"/>
            <ac:picMk id="2" creationId="{195ECF45-D4DD-52C8-35BF-06B8196393A3}"/>
          </ac:picMkLst>
        </pc:picChg>
        <pc:picChg chg="add mod">
          <ac:chgData name="Francisco Javier Ortiz Muñoz" userId="f6bca6d5-e3bc-4dba-879c-68f192d92253" providerId="ADAL" clId="{D2428BCD-A1A7-4AC3-A87A-A04146C0B2B6}" dt="2026-01-08T17:04:02.071" v="547" actId="14100"/>
          <ac:picMkLst>
            <pc:docMk/>
            <pc:sldMk cId="2865075781" sldId="270"/>
            <ac:picMk id="3" creationId="{D3BE936C-3C0C-CDD1-12A5-4C04E1ECC952}"/>
          </ac:picMkLst>
        </pc:picChg>
        <pc:picChg chg="mod">
          <ac:chgData name="Francisco Javier Ortiz Muñoz" userId="f6bca6d5-e3bc-4dba-879c-68f192d92253" providerId="ADAL" clId="{D2428BCD-A1A7-4AC3-A87A-A04146C0B2B6}" dt="2026-01-08T17:03:05.378" v="538" actId="14100"/>
          <ac:picMkLst>
            <pc:docMk/>
            <pc:sldMk cId="2865075781" sldId="270"/>
            <ac:picMk id="4" creationId="{9FAECA31-A1C5-EB41-BFFA-0DFBEA75ED42}"/>
          </ac:picMkLst>
        </pc:picChg>
        <pc:picChg chg="add mod">
          <ac:chgData name="Francisco Javier Ortiz Muñoz" userId="f6bca6d5-e3bc-4dba-879c-68f192d92253" providerId="ADAL" clId="{D2428BCD-A1A7-4AC3-A87A-A04146C0B2B6}" dt="2026-01-09T09:32:39.683" v="687" actId="1076"/>
          <ac:picMkLst>
            <pc:docMk/>
            <pc:sldMk cId="2865075781" sldId="270"/>
            <ac:picMk id="6" creationId="{E8A117F0-24B5-AE90-4121-F7333EB9DFD2}"/>
          </ac:picMkLst>
        </pc:picChg>
        <pc:picChg chg="add del mod">
          <ac:chgData name="Francisco Javier Ortiz Muñoz" userId="f6bca6d5-e3bc-4dba-879c-68f192d92253" providerId="ADAL" clId="{D2428BCD-A1A7-4AC3-A87A-A04146C0B2B6}" dt="2026-01-09T10:06:23.445" v="970" actId="478"/>
          <ac:picMkLst>
            <pc:docMk/>
            <pc:sldMk cId="2865075781" sldId="270"/>
            <ac:picMk id="9" creationId="{3869884C-C66D-6BD8-FD14-BF5A4AC4BCDD}"/>
          </ac:picMkLst>
        </pc:picChg>
        <pc:picChg chg="add del mod">
          <ac:chgData name="Francisco Javier Ortiz Muñoz" userId="f6bca6d5-e3bc-4dba-879c-68f192d92253" providerId="ADAL" clId="{D2428BCD-A1A7-4AC3-A87A-A04146C0B2B6}" dt="2026-01-08T16:58:57.211" v="507" actId="478"/>
          <ac:picMkLst>
            <pc:docMk/>
            <pc:sldMk cId="2865075781" sldId="270"/>
            <ac:picMk id="11" creationId="{C3D371F8-A53B-904F-C21B-73262BC92434}"/>
          </ac:picMkLst>
        </pc:picChg>
        <pc:picChg chg="add del mod">
          <ac:chgData name="Francisco Javier Ortiz Muñoz" userId="f6bca6d5-e3bc-4dba-879c-68f192d92253" providerId="ADAL" clId="{D2428BCD-A1A7-4AC3-A87A-A04146C0B2B6}" dt="2026-01-08T16:58:57.211" v="507" actId="478"/>
          <ac:picMkLst>
            <pc:docMk/>
            <pc:sldMk cId="2865075781" sldId="270"/>
            <ac:picMk id="13" creationId="{0F4F31F9-BAA3-3992-33A3-044F70DCE052}"/>
          </ac:picMkLst>
        </pc:picChg>
        <pc:picChg chg="del">
          <ac:chgData name="Francisco Javier Ortiz Muñoz" userId="f6bca6d5-e3bc-4dba-879c-68f192d92253" providerId="ADAL" clId="{D2428BCD-A1A7-4AC3-A87A-A04146C0B2B6}" dt="2026-01-08T16:57:53.981" v="497" actId="478"/>
          <ac:picMkLst>
            <pc:docMk/>
            <pc:sldMk cId="2865075781" sldId="270"/>
            <ac:picMk id="14" creationId="{4A3149E3-266C-75A7-DBD6-349EAD9B9751}"/>
          </ac:picMkLst>
        </pc:picChg>
        <pc:picChg chg="add mod">
          <ac:chgData name="Francisco Javier Ortiz Muñoz" userId="f6bca6d5-e3bc-4dba-879c-68f192d92253" providerId="ADAL" clId="{D2428BCD-A1A7-4AC3-A87A-A04146C0B2B6}" dt="2026-01-08T17:03:28.943" v="542" actId="1076"/>
          <ac:picMkLst>
            <pc:docMk/>
            <pc:sldMk cId="2865075781" sldId="270"/>
            <ac:picMk id="17" creationId="{B2B83F4E-C9F4-18CE-D245-6D8CBF6CCDCD}"/>
          </ac:picMkLst>
        </pc:picChg>
        <pc:picChg chg="add mod">
          <ac:chgData name="Francisco Javier Ortiz Muñoz" userId="f6bca6d5-e3bc-4dba-879c-68f192d92253" providerId="ADAL" clId="{D2428BCD-A1A7-4AC3-A87A-A04146C0B2B6}" dt="2026-01-08T17:03:32.514" v="543" actId="1076"/>
          <ac:picMkLst>
            <pc:docMk/>
            <pc:sldMk cId="2865075781" sldId="270"/>
            <ac:picMk id="18" creationId="{366042BA-80B7-616C-8D7B-8AAA621B8A7E}"/>
          </ac:picMkLst>
        </pc:picChg>
        <pc:picChg chg="add del mod">
          <ac:chgData name="Francisco Javier Ortiz Muñoz" userId="f6bca6d5-e3bc-4dba-879c-68f192d92253" providerId="ADAL" clId="{D2428BCD-A1A7-4AC3-A87A-A04146C0B2B6}" dt="2026-01-08T17:02:57.986" v="536" actId="478"/>
          <ac:picMkLst>
            <pc:docMk/>
            <pc:sldMk cId="2865075781" sldId="270"/>
            <ac:picMk id="21" creationId="{9A8B440A-8187-0D04-33F4-3CF4E362C991}"/>
          </ac:picMkLst>
        </pc:picChg>
        <pc:picChg chg="add del mod modCrop">
          <ac:chgData name="Francisco Javier Ortiz Muñoz" userId="f6bca6d5-e3bc-4dba-879c-68f192d92253" providerId="ADAL" clId="{D2428BCD-A1A7-4AC3-A87A-A04146C0B2B6}" dt="2026-01-08T17:02:25.669" v="529" actId="478"/>
          <ac:picMkLst>
            <pc:docMk/>
            <pc:sldMk cId="2865075781" sldId="270"/>
            <ac:picMk id="23" creationId="{8D56441D-DD3D-8D5E-1481-957789834912}"/>
          </ac:picMkLst>
        </pc:picChg>
        <pc:picChg chg="add del mod">
          <ac:chgData name="Francisco Javier Ortiz Muñoz" userId="f6bca6d5-e3bc-4dba-879c-68f192d92253" providerId="ADAL" clId="{D2428BCD-A1A7-4AC3-A87A-A04146C0B2B6}" dt="2026-01-08T17:02:55.126" v="534" actId="478"/>
          <ac:picMkLst>
            <pc:docMk/>
            <pc:sldMk cId="2865075781" sldId="270"/>
            <ac:picMk id="25" creationId="{517FD007-07FD-A46F-5F2E-3B3C6CC274B1}"/>
          </ac:picMkLst>
        </pc:picChg>
      </pc:sldChg>
      <pc:sldChg chg="addSp modSp mod modAnim">
        <pc:chgData name="Francisco Javier Ortiz Muñoz" userId="f6bca6d5-e3bc-4dba-879c-68f192d92253" providerId="ADAL" clId="{D2428BCD-A1A7-4AC3-A87A-A04146C0B2B6}" dt="2026-01-08T16:10:38.062" v="132"/>
        <pc:sldMkLst>
          <pc:docMk/>
          <pc:sldMk cId="2123213172" sldId="427"/>
        </pc:sldMkLst>
        <pc:spChg chg="add mod">
          <ac:chgData name="Francisco Javier Ortiz Muñoz" userId="f6bca6d5-e3bc-4dba-879c-68f192d92253" providerId="ADAL" clId="{D2428BCD-A1A7-4AC3-A87A-A04146C0B2B6}" dt="2026-01-08T16:09:19.527" v="70" actId="1076"/>
          <ac:spMkLst>
            <pc:docMk/>
            <pc:sldMk cId="2123213172" sldId="427"/>
            <ac:spMk id="14" creationId="{2F2453BC-DBB2-4E9D-1AA7-8B16CEE1C780}"/>
          </ac:spMkLst>
        </pc:spChg>
        <pc:spChg chg="add mod">
          <ac:chgData name="Francisco Javier Ortiz Muñoz" userId="f6bca6d5-e3bc-4dba-879c-68f192d92253" providerId="ADAL" clId="{D2428BCD-A1A7-4AC3-A87A-A04146C0B2B6}" dt="2026-01-08T16:09:37.180" v="85" actId="20577"/>
          <ac:spMkLst>
            <pc:docMk/>
            <pc:sldMk cId="2123213172" sldId="427"/>
            <ac:spMk id="15" creationId="{9B770C33-9EF0-6310-0A81-1D5A052B6231}"/>
          </ac:spMkLst>
        </pc:spChg>
        <pc:spChg chg="add mod">
          <ac:chgData name="Francisco Javier Ortiz Muñoz" userId="f6bca6d5-e3bc-4dba-879c-68f192d92253" providerId="ADAL" clId="{D2428BCD-A1A7-4AC3-A87A-A04146C0B2B6}" dt="2026-01-08T16:10:19.504" v="131" actId="1076"/>
          <ac:spMkLst>
            <pc:docMk/>
            <pc:sldMk cId="2123213172" sldId="427"/>
            <ac:spMk id="16" creationId="{CE5D4A17-7C32-D8BB-D09B-43CE05E53373}"/>
          </ac:spMkLst>
        </pc:spChg>
        <pc:spChg chg="add mod">
          <ac:chgData name="Francisco Javier Ortiz Muñoz" userId="f6bca6d5-e3bc-4dba-879c-68f192d92253" providerId="ADAL" clId="{D2428BCD-A1A7-4AC3-A87A-A04146C0B2B6}" dt="2026-01-08T16:10:10.946" v="130" actId="1076"/>
          <ac:spMkLst>
            <pc:docMk/>
            <pc:sldMk cId="2123213172" sldId="427"/>
            <ac:spMk id="17" creationId="{002C76F8-FDC7-7B19-C82C-60802C6E8396}"/>
          </ac:spMkLst>
        </pc:spChg>
        <pc:picChg chg="add mod">
          <ac:chgData name="Francisco Javier Ortiz Muñoz" userId="f6bca6d5-e3bc-4dba-879c-68f192d92253" providerId="ADAL" clId="{D2428BCD-A1A7-4AC3-A87A-A04146C0B2B6}" dt="2026-01-08T16:09:01.916" v="66" actId="1037"/>
          <ac:picMkLst>
            <pc:docMk/>
            <pc:sldMk cId="2123213172" sldId="427"/>
            <ac:picMk id="2" creationId="{E70591D2-F67E-B969-9A0F-60E5D5248DAC}"/>
          </ac:picMkLst>
        </pc:picChg>
        <pc:picChg chg="mod">
          <ac:chgData name="Francisco Javier Ortiz Muñoz" userId="f6bca6d5-e3bc-4dba-879c-68f192d92253" providerId="ADAL" clId="{D2428BCD-A1A7-4AC3-A87A-A04146C0B2B6}" dt="2026-01-08T16:08:25.869" v="15" actId="1076"/>
          <ac:picMkLst>
            <pc:docMk/>
            <pc:sldMk cId="2123213172" sldId="427"/>
            <ac:picMk id="3" creationId="{27AEA12F-9752-CBF6-E3B6-31A885972ECD}"/>
          </ac:picMkLst>
        </pc:picChg>
        <pc:picChg chg="add mod">
          <ac:chgData name="Francisco Javier Ortiz Muñoz" userId="f6bca6d5-e3bc-4dba-879c-68f192d92253" providerId="ADAL" clId="{D2428BCD-A1A7-4AC3-A87A-A04146C0B2B6}" dt="2026-01-08T16:09:01.916" v="66" actId="1037"/>
          <ac:picMkLst>
            <pc:docMk/>
            <pc:sldMk cId="2123213172" sldId="427"/>
            <ac:picMk id="5" creationId="{DD6B4EBA-DEAA-CECF-200A-9349DE9E2BAF}"/>
          </ac:picMkLst>
        </pc:picChg>
        <pc:picChg chg="add mod">
          <ac:chgData name="Francisco Javier Ortiz Muñoz" userId="f6bca6d5-e3bc-4dba-879c-68f192d92253" providerId="ADAL" clId="{D2428BCD-A1A7-4AC3-A87A-A04146C0B2B6}" dt="2026-01-08T16:10:19.504" v="131" actId="1076"/>
          <ac:picMkLst>
            <pc:docMk/>
            <pc:sldMk cId="2123213172" sldId="427"/>
            <ac:picMk id="8" creationId="{59740F1D-EBA4-4AF1-ACEC-DDE7891EFB7B}"/>
          </ac:picMkLst>
        </pc:picChg>
        <pc:picChg chg="add mod">
          <ac:chgData name="Francisco Javier Ortiz Muñoz" userId="f6bca6d5-e3bc-4dba-879c-68f192d92253" providerId="ADAL" clId="{D2428BCD-A1A7-4AC3-A87A-A04146C0B2B6}" dt="2026-01-08T16:10:10.946" v="130" actId="1076"/>
          <ac:picMkLst>
            <pc:docMk/>
            <pc:sldMk cId="2123213172" sldId="427"/>
            <ac:picMk id="13" creationId="{06663474-5882-C9B3-118C-C15EA2E1E105}"/>
          </ac:picMkLst>
        </pc:picChg>
      </pc:sldChg>
      <pc:sldChg chg="modSp mod">
        <pc:chgData name="Francisco Javier Ortiz Muñoz" userId="f6bca6d5-e3bc-4dba-879c-68f192d92253" providerId="ADAL" clId="{D2428BCD-A1A7-4AC3-A87A-A04146C0B2B6}" dt="2026-01-09T09:23:51.198" v="625" actId="1076"/>
        <pc:sldMkLst>
          <pc:docMk/>
          <pc:sldMk cId="1914146017" sldId="431"/>
        </pc:sldMkLst>
        <pc:spChg chg="mod">
          <ac:chgData name="Francisco Javier Ortiz Muñoz" userId="f6bca6d5-e3bc-4dba-879c-68f192d92253" providerId="ADAL" clId="{D2428BCD-A1A7-4AC3-A87A-A04146C0B2B6}" dt="2026-01-08T16:44:58.752" v="392" actId="1076"/>
          <ac:spMkLst>
            <pc:docMk/>
            <pc:sldMk cId="1914146017" sldId="431"/>
            <ac:spMk id="2" creationId="{6D065F7C-4291-7D63-738B-A1F8EFF86CB7}"/>
          </ac:spMkLst>
        </pc:spChg>
        <pc:spChg chg="mod">
          <ac:chgData name="Francisco Javier Ortiz Muñoz" userId="f6bca6d5-e3bc-4dba-879c-68f192d92253" providerId="ADAL" clId="{D2428BCD-A1A7-4AC3-A87A-A04146C0B2B6}" dt="2026-01-09T09:23:51.198" v="625" actId="1076"/>
          <ac:spMkLst>
            <pc:docMk/>
            <pc:sldMk cId="1914146017" sldId="431"/>
            <ac:spMk id="10" creationId="{174C9E0E-4B39-CB7E-C8E1-CA5E2E3F9ABD}"/>
          </ac:spMkLst>
        </pc:spChg>
        <pc:spChg chg="mod">
          <ac:chgData name="Francisco Javier Ortiz Muñoz" userId="f6bca6d5-e3bc-4dba-879c-68f192d92253" providerId="ADAL" clId="{D2428BCD-A1A7-4AC3-A87A-A04146C0B2B6}" dt="2026-01-08T16:12:32.106" v="147" actId="113"/>
          <ac:spMkLst>
            <pc:docMk/>
            <pc:sldMk cId="1914146017" sldId="431"/>
            <ac:spMk id="12" creationId="{51416E51-322F-BDC3-0B37-167C77848B28}"/>
          </ac:spMkLst>
        </pc:spChg>
        <pc:spChg chg="mod">
          <ac:chgData name="Francisco Javier Ortiz Muñoz" userId="f6bca6d5-e3bc-4dba-879c-68f192d92253" providerId="ADAL" clId="{D2428BCD-A1A7-4AC3-A87A-A04146C0B2B6}" dt="2026-01-08T16:10:57.791" v="135" actId="20577"/>
          <ac:spMkLst>
            <pc:docMk/>
            <pc:sldMk cId="1914146017" sldId="431"/>
            <ac:spMk id="31" creationId="{DA708FD4-4BA4-80A5-E5EB-D72EFEA3E11E}"/>
          </ac:spMkLst>
        </pc:spChg>
        <pc:spChg chg="mod">
          <ac:chgData name="Francisco Javier Ortiz Muñoz" userId="f6bca6d5-e3bc-4dba-879c-68f192d92253" providerId="ADAL" clId="{D2428BCD-A1A7-4AC3-A87A-A04146C0B2B6}" dt="2026-01-09T09:23:13.620" v="604" actId="1076"/>
          <ac:spMkLst>
            <pc:docMk/>
            <pc:sldMk cId="1914146017" sldId="431"/>
            <ac:spMk id="37" creationId="{00C735A3-1E50-DAAA-0B84-AF79662D1C07}"/>
          </ac:spMkLst>
        </pc:spChg>
        <pc:picChg chg="mod">
          <ac:chgData name="Francisco Javier Ortiz Muñoz" userId="f6bca6d5-e3bc-4dba-879c-68f192d92253" providerId="ADAL" clId="{D2428BCD-A1A7-4AC3-A87A-A04146C0B2B6}" dt="2026-01-08T16:07:25.098" v="0" actId="1037"/>
          <ac:picMkLst>
            <pc:docMk/>
            <pc:sldMk cId="1914146017" sldId="431"/>
            <ac:picMk id="26" creationId="{64BB6ADF-EAC9-12C0-C3B3-820F9FE4CBF3}"/>
          </ac:picMkLst>
        </pc:picChg>
        <pc:picChg chg="mod">
          <ac:chgData name="Francisco Javier Ortiz Muñoz" userId="f6bca6d5-e3bc-4dba-879c-68f192d92253" providerId="ADAL" clId="{D2428BCD-A1A7-4AC3-A87A-A04146C0B2B6}" dt="2026-01-08T16:07:25.098" v="0" actId="1037"/>
          <ac:picMkLst>
            <pc:docMk/>
            <pc:sldMk cId="1914146017" sldId="431"/>
            <ac:picMk id="30" creationId="{F2324F70-8515-2A88-F52A-E1986134F0AB}"/>
          </ac:picMkLst>
        </pc:picChg>
        <pc:picChg chg="mod">
          <ac:chgData name="Francisco Javier Ortiz Muñoz" userId="f6bca6d5-e3bc-4dba-879c-68f192d92253" providerId="ADAL" clId="{D2428BCD-A1A7-4AC3-A87A-A04146C0B2B6}" dt="2026-01-08T16:07:25.098" v="0" actId="1037"/>
          <ac:picMkLst>
            <pc:docMk/>
            <pc:sldMk cId="1914146017" sldId="431"/>
            <ac:picMk id="36" creationId="{206AB6C5-43C2-AA33-A4BB-A5C4A43EBD82}"/>
          </ac:picMkLst>
        </pc:picChg>
      </pc:sldChg>
      <pc:sldChg chg="modSp mod">
        <pc:chgData name="Francisco Javier Ortiz Muñoz" userId="f6bca6d5-e3bc-4dba-879c-68f192d92253" providerId="ADAL" clId="{D2428BCD-A1A7-4AC3-A87A-A04146C0B2B6}" dt="2026-01-09T09:21:02.470" v="567" actId="20577"/>
        <pc:sldMkLst>
          <pc:docMk/>
          <pc:sldMk cId="3863130914" sldId="435"/>
        </pc:sldMkLst>
        <pc:spChg chg="mod">
          <ac:chgData name="Francisco Javier Ortiz Muñoz" userId="f6bca6d5-e3bc-4dba-879c-68f192d92253" providerId="ADAL" clId="{D2428BCD-A1A7-4AC3-A87A-A04146C0B2B6}" dt="2026-01-09T09:21:02.470" v="567" actId="20577"/>
          <ac:spMkLst>
            <pc:docMk/>
            <pc:sldMk cId="3863130914" sldId="435"/>
            <ac:spMk id="8" creationId="{38722608-C47C-134C-4956-6C9CAB34581C}"/>
          </ac:spMkLst>
        </pc:spChg>
      </pc:sldChg>
      <pc:sldChg chg="addSp delSp modSp mod modAnim">
        <pc:chgData name="Francisco Javier Ortiz Muñoz" userId="f6bca6d5-e3bc-4dba-879c-68f192d92253" providerId="ADAL" clId="{D2428BCD-A1A7-4AC3-A87A-A04146C0B2B6}" dt="2026-01-09T16:57:58.406" v="1049" actId="1076"/>
        <pc:sldMkLst>
          <pc:docMk/>
          <pc:sldMk cId="745772337" sldId="436"/>
        </pc:sldMkLst>
        <pc:spChg chg="add mod">
          <ac:chgData name="Francisco Javier Ortiz Muñoz" userId="f6bca6d5-e3bc-4dba-879c-68f192d92253" providerId="ADAL" clId="{D2428BCD-A1A7-4AC3-A87A-A04146C0B2B6}" dt="2026-01-09T09:50:17.518" v="777" actId="20577"/>
          <ac:spMkLst>
            <pc:docMk/>
            <pc:sldMk cId="745772337" sldId="436"/>
            <ac:spMk id="3" creationId="{BA3AACA5-0D0B-B468-AAE4-137069FB9715}"/>
          </ac:spMkLst>
        </pc:spChg>
        <pc:spChg chg="mod">
          <ac:chgData name="Francisco Javier Ortiz Muñoz" userId="f6bca6d5-e3bc-4dba-879c-68f192d92253" providerId="ADAL" clId="{D2428BCD-A1A7-4AC3-A87A-A04146C0B2B6}" dt="2026-01-08T16:50:11.196" v="430" actId="1076"/>
          <ac:spMkLst>
            <pc:docMk/>
            <pc:sldMk cId="745772337" sldId="436"/>
            <ac:spMk id="4" creationId="{AD2EC21C-365F-8985-C8F0-7700B2D8DB32}"/>
          </ac:spMkLst>
        </pc:spChg>
        <pc:spChg chg="mod">
          <ac:chgData name="Francisco Javier Ortiz Muñoz" userId="f6bca6d5-e3bc-4dba-879c-68f192d92253" providerId="ADAL" clId="{D2428BCD-A1A7-4AC3-A87A-A04146C0B2B6}" dt="2026-01-09T09:50:00.005" v="775" actId="1076"/>
          <ac:spMkLst>
            <pc:docMk/>
            <pc:sldMk cId="745772337" sldId="436"/>
            <ac:spMk id="8" creationId="{2F6069E7-C83D-7479-22AF-D4FBED79AD1E}"/>
          </ac:spMkLst>
        </pc:spChg>
        <pc:spChg chg="add mod">
          <ac:chgData name="Francisco Javier Ortiz Muñoz" userId="f6bca6d5-e3bc-4dba-879c-68f192d92253" providerId="ADAL" clId="{D2428BCD-A1A7-4AC3-A87A-A04146C0B2B6}" dt="2026-01-09T16:57:54.348" v="1048" actId="1076"/>
          <ac:spMkLst>
            <pc:docMk/>
            <pc:sldMk cId="745772337" sldId="436"/>
            <ac:spMk id="9" creationId="{538ABDFC-8413-8A47-9FBC-5892169DB7B0}"/>
          </ac:spMkLst>
        </pc:spChg>
        <pc:spChg chg="mod">
          <ac:chgData name="Francisco Javier Ortiz Muñoz" userId="f6bca6d5-e3bc-4dba-879c-68f192d92253" providerId="ADAL" clId="{D2428BCD-A1A7-4AC3-A87A-A04146C0B2B6}" dt="2026-01-09T09:49:51.299" v="772" actId="1076"/>
          <ac:spMkLst>
            <pc:docMk/>
            <pc:sldMk cId="745772337" sldId="436"/>
            <ac:spMk id="14" creationId="{051FA062-F48B-7C7E-658C-3F4B77EE3098}"/>
          </ac:spMkLst>
        </pc:spChg>
        <pc:spChg chg="mod">
          <ac:chgData name="Francisco Javier Ortiz Muñoz" userId="f6bca6d5-e3bc-4dba-879c-68f192d92253" providerId="ADAL" clId="{D2428BCD-A1A7-4AC3-A87A-A04146C0B2B6}" dt="2026-01-09T09:50:19.785" v="778" actId="20577"/>
          <ac:spMkLst>
            <pc:docMk/>
            <pc:sldMk cId="745772337" sldId="436"/>
            <ac:spMk id="18" creationId="{69537CFB-57A2-0F35-B02C-84DCC0B9C383}"/>
          </ac:spMkLst>
        </pc:spChg>
        <pc:spChg chg="add del mod">
          <ac:chgData name="Francisco Javier Ortiz Muñoz" userId="f6bca6d5-e3bc-4dba-879c-68f192d92253" providerId="ADAL" clId="{D2428BCD-A1A7-4AC3-A87A-A04146C0B2B6}" dt="2026-01-08T16:51:06.598" v="446" actId="478"/>
          <ac:spMkLst>
            <pc:docMk/>
            <pc:sldMk cId="745772337" sldId="436"/>
            <ac:spMk id="19" creationId="{544879F0-0AB3-183A-1BC3-40D1113C4785}"/>
          </ac:spMkLst>
        </pc:spChg>
        <pc:spChg chg="add del mod">
          <ac:chgData name="Francisco Javier Ortiz Muñoz" userId="f6bca6d5-e3bc-4dba-879c-68f192d92253" providerId="ADAL" clId="{D2428BCD-A1A7-4AC3-A87A-A04146C0B2B6}" dt="2026-01-09T16:57:50.254" v="1047" actId="478"/>
          <ac:spMkLst>
            <pc:docMk/>
            <pc:sldMk cId="745772337" sldId="436"/>
            <ac:spMk id="19" creationId="{6952E141-3406-10FF-F899-AA34EFD8228F}"/>
          </ac:spMkLst>
        </pc:spChg>
        <pc:spChg chg="add mod">
          <ac:chgData name="Francisco Javier Ortiz Muñoz" userId="f6bca6d5-e3bc-4dba-879c-68f192d92253" providerId="ADAL" clId="{D2428BCD-A1A7-4AC3-A87A-A04146C0B2B6}" dt="2026-01-09T10:02:11.965" v="946" actId="313"/>
          <ac:spMkLst>
            <pc:docMk/>
            <pc:sldMk cId="745772337" sldId="436"/>
            <ac:spMk id="20" creationId="{23D3B580-3A31-1985-E053-DC981FAFD8EA}"/>
          </ac:spMkLst>
        </pc:spChg>
        <pc:grpChg chg="mod">
          <ac:chgData name="Francisco Javier Ortiz Muñoz" userId="f6bca6d5-e3bc-4dba-879c-68f192d92253" providerId="ADAL" clId="{D2428BCD-A1A7-4AC3-A87A-A04146C0B2B6}" dt="2026-01-09T09:49:45.836" v="770" actId="1076"/>
          <ac:grpSpMkLst>
            <pc:docMk/>
            <pc:sldMk cId="745772337" sldId="436"/>
            <ac:grpSpMk id="11" creationId="{64AE09FA-14D1-6C58-B855-4625212FE4B0}"/>
          </ac:grpSpMkLst>
        </pc:grpChg>
        <pc:grpChg chg="mod">
          <ac:chgData name="Francisco Javier Ortiz Muñoz" userId="f6bca6d5-e3bc-4dba-879c-68f192d92253" providerId="ADAL" clId="{D2428BCD-A1A7-4AC3-A87A-A04146C0B2B6}" dt="2026-01-09T09:49:48.407" v="771" actId="1076"/>
          <ac:grpSpMkLst>
            <pc:docMk/>
            <pc:sldMk cId="745772337" sldId="436"/>
            <ac:grpSpMk id="15" creationId="{E52E2D80-F6E1-1A6A-1CF3-AD0CB1355710}"/>
          </ac:grpSpMkLst>
        </pc:grpChg>
        <pc:picChg chg="mod">
          <ac:chgData name="Francisco Javier Ortiz Muñoz" userId="f6bca6d5-e3bc-4dba-879c-68f192d92253" providerId="ADAL" clId="{D2428BCD-A1A7-4AC3-A87A-A04146C0B2B6}" dt="2026-01-08T16:50:11.196" v="430" actId="1076"/>
          <ac:picMkLst>
            <pc:docMk/>
            <pc:sldMk cId="745772337" sldId="436"/>
            <ac:picMk id="2" creationId="{3200C623-E763-2F04-F412-2E2EC863865F}"/>
          </ac:picMkLst>
        </pc:picChg>
        <pc:picChg chg="mod">
          <ac:chgData name="Francisco Javier Ortiz Muñoz" userId="f6bca6d5-e3bc-4dba-879c-68f192d92253" providerId="ADAL" clId="{D2428BCD-A1A7-4AC3-A87A-A04146C0B2B6}" dt="2026-01-09T16:57:58.406" v="1049" actId="1076"/>
          <ac:picMkLst>
            <pc:docMk/>
            <pc:sldMk cId="745772337" sldId="436"/>
            <ac:picMk id="7" creationId="{8B5AC0A4-FF71-A732-E755-10DB3C2E7124}"/>
          </ac:picMkLst>
        </pc:picChg>
        <pc:cxnChg chg="add mod">
          <ac:chgData name="Francisco Javier Ortiz Muñoz" userId="f6bca6d5-e3bc-4dba-879c-68f192d92253" providerId="ADAL" clId="{D2428BCD-A1A7-4AC3-A87A-A04146C0B2B6}" dt="2026-01-08T16:21:17.592" v="273" actId="1076"/>
          <ac:cxnSpMkLst>
            <pc:docMk/>
            <pc:sldMk cId="745772337" sldId="436"/>
            <ac:cxnSpMk id="6" creationId="{C7F7EAF2-16D6-AB28-CA04-D93F8CD9E6A3}"/>
          </ac:cxnSpMkLst>
        </pc:cxnChg>
      </pc:sldChg>
      <pc:sldChg chg="addSp delSp modSp mod ord modAnim">
        <pc:chgData name="Francisco Javier Ortiz Muñoz" userId="f6bca6d5-e3bc-4dba-879c-68f192d92253" providerId="ADAL" clId="{D2428BCD-A1A7-4AC3-A87A-A04146C0B2B6}" dt="2026-01-09T16:58:15.353" v="1052" actId="1076"/>
        <pc:sldMkLst>
          <pc:docMk/>
          <pc:sldMk cId="1219950950" sldId="437"/>
        </pc:sldMkLst>
        <pc:spChg chg="del mod">
          <ac:chgData name="Francisco Javier Ortiz Muñoz" userId="f6bca6d5-e3bc-4dba-879c-68f192d92253" providerId="ADAL" clId="{D2428BCD-A1A7-4AC3-A87A-A04146C0B2B6}" dt="2026-01-09T16:58:11.289" v="1050" actId="478"/>
          <ac:spMkLst>
            <pc:docMk/>
            <pc:sldMk cId="1219950950" sldId="437"/>
            <ac:spMk id="2" creationId="{461988C4-B8F7-4AFB-A4BB-7397AB3B2015}"/>
          </ac:spMkLst>
        </pc:spChg>
        <pc:spChg chg="del mod">
          <ac:chgData name="Francisco Javier Ortiz Muñoz" userId="f6bca6d5-e3bc-4dba-879c-68f192d92253" providerId="ADAL" clId="{D2428BCD-A1A7-4AC3-A87A-A04146C0B2B6}" dt="2026-01-09T16:58:11.289" v="1050" actId="478"/>
          <ac:spMkLst>
            <pc:docMk/>
            <pc:sldMk cId="1219950950" sldId="437"/>
            <ac:spMk id="4" creationId="{87938BFA-B880-E8E6-8333-0C825F33ABB7}"/>
          </ac:spMkLst>
        </pc:spChg>
        <pc:spChg chg="del mod">
          <ac:chgData name="Francisco Javier Ortiz Muñoz" userId="f6bca6d5-e3bc-4dba-879c-68f192d92253" providerId="ADAL" clId="{D2428BCD-A1A7-4AC3-A87A-A04146C0B2B6}" dt="2026-01-09T16:58:11.289" v="1050" actId="478"/>
          <ac:spMkLst>
            <pc:docMk/>
            <pc:sldMk cId="1219950950" sldId="437"/>
            <ac:spMk id="6" creationId="{3930513E-06C4-E5BD-FFDF-FBA07896EECB}"/>
          </ac:spMkLst>
        </pc:spChg>
        <pc:spChg chg="add del">
          <ac:chgData name="Francisco Javier Ortiz Muñoz" userId="f6bca6d5-e3bc-4dba-879c-68f192d92253" providerId="ADAL" clId="{D2428BCD-A1A7-4AC3-A87A-A04146C0B2B6}" dt="2026-01-08T16:56:39.912" v="465" actId="478"/>
          <ac:spMkLst>
            <pc:docMk/>
            <pc:sldMk cId="1219950950" sldId="437"/>
            <ac:spMk id="10" creationId="{48C0CE36-B4DB-074E-4906-115736185526}"/>
          </ac:spMkLst>
        </pc:spChg>
        <pc:spChg chg="add mod">
          <ac:chgData name="Francisco Javier Ortiz Muñoz" userId="f6bca6d5-e3bc-4dba-879c-68f192d92253" providerId="ADAL" clId="{D2428BCD-A1A7-4AC3-A87A-A04146C0B2B6}" dt="2026-01-09T09:47:18.386" v="749" actId="1076"/>
          <ac:spMkLst>
            <pc:docMk/>
            <pc:sldMk cId="1219950950" sldId="437"/>
            <ac:spMk id="11" creationId="{E4A9535A-BECE-086A-BE37-78B67DD87471}"/>
          </ac:spMkLst>
        </pc:spChg>
        <pc:picChg chg="del mod modCrop">
          <ac:chgData name="Francisco Javier Ortiz Muñoz" userId="f6bca6d5-e3bc-4dba-879c-68f192d92253" providerId="ADAL" clId="{D2428BCD-A1A7-4AC3-A87A-A04146C0B2B6}" dt="2026-01-09T16:58:11.289" v="1050" actId="478"/>
          <ac:picMkLst>
            <pc:docMk/>
            <pc:sldMk cId="1219950950" sldId="437"/>
            <ac:picMk id="3" creationId="{63E17EBA-69E3-CACC-8D59-59051C7A6E15}"/>
          </ac:picMkLst>
        </pc:picChg>
        <pc:picChg chg="add mod">
          <ac:chgData name="Francisco Javier Ortiz Muñoz" userId="f6bca6d5-e3bc-4dba-879c-68f192d92253" providerId="ADAL" clId="{D2428BCD-A1A7-4AC3-A87A-A04146C0B2B6}" dt="2026-01-09T16:58:15.353" v="1052" actId="1076"/>
          <ac:picMkLst>
            <pc:docMk/>
            <pc:sldMk cId="1219950950" sldId="437"/>
            <ac:picMk id="5" creationId="{AC980576-D544-FF85-2F46-3D22CFBD7E3B}"/>
          </ac:picMkLst>
        </pc:picChg>
      </pc:sldChg>
      <pc:sldChg chg="addSp modSp mod modAnim">
        <pc:chgData name="Francisco Javier Ortiz Muñoz" userId="f6bca6d5-e3bc-4dba-879c-68f192d92253" providerId="ADAL" clId="{D2428BCD-A1A7-4AC3-A87A-A04146C0B2B6}" dt="2026-01-09T10:05:58.675" v="967" actId="20577"/>
        <pc:sldMkLst>
          <pc:docMk/>
          <pc:sldMk cId="4220550323" sldId="440"/>
        </pc:sldMkLst>
        <pc:spChg chg="mod">
          <ac:chgData name="Francisco Javier Ortiz Muñoz" userId="f6bca6d5-e3bc-4dba-879c-68f192d92253" providerId="ADAL" clId="{D2428BCD-A1A7-4AC3-A87A-A04146C0B2B6}" dt="2026-01-09T10:01:17.046" v="912" actId="1076"/>
          <ac:spMkLst>
            <pc:docMk/>
            <pc:sldMk cId="4220550323" sldId="440"/>
            <ac:spMk id="2" creationId="{1D4A35D1-C2C5-3D5F-5B24-11FC4120116E}"/>
          </ac:spMkLst>
        </pc:spChg>
        <pc:spChg chg="add mod">
          <ac:chgData name="Francisco Javier Ortiz Muñoz" userId="f6bca6d5-e3bc-4dba-879c-68f192d92253" providerId="ADAL" clId="{D2428BCD-A1A7-4AC3-A87A-A04146C0B2B6}" dt="2026-01-09T10:05:58.675" v="967" actId="20577"/>
          <ac:spMkLst>
            <pc:docMk/>
            <pc:sldMk cId="4220550323" sldId="440"/>
            <ac:spMk id="7" creationId="{7E044077-0CA0-5D35-1686-5BC17BE1BEDB}"/>
          </ac:spMkLst>
        </pc:spChg>
        <pc:picChg chg="mod">
          <ac:chgData name="Francisco Javier Ortiz Muñoz" userId="f6bca6d5-e3bc-4dba-879c-68f192d92253" providerId="ADAL" clId="{D2428BCD-A1A7-4AC3-A87A-A04146C0B2B6}" dt="2026-01-09T10:01:13.205" v="910" actId="1076"/>
          <ac:picMkLst>
            <pc:docMk/>
            <pc:sldMk cId="4220550323" sldId="440"/>
            <ac:picMk id="3" creationId="{60858780-3846-164F-D2C7-4311D0D180E2}"/>
          </ac:picMkLst>
        </pc:picChg>
      </pc:sldChg>
      <pc:sldChg chg="addSp delSp modSp mod">
        <pc:chgData name="Francisco Javier Ortiz Muñoz" userId="f6bca6d5-e3bc-4dba-879c-68f192d92253" providerId="ADAL" clId="{D2428BCD-A1A7-4AC3-A87A-A04146C0B2B6}" dt="2026-01-09T09:23:57.404" v="627"/>
        <pc:sldMkLst>
          <pc:docMk/>
          <pc:sldMk cId="956693585" sldId="442"/>
        </pc:sldMkLst>
        <pc:spChg chg="mod">
          <ac:chgData name="Francisco Javier Ortiz Muñoz" userId="f6bca6d5-e3bc-4dba-879c-68f192d92253" providerId="ADAL" clId="{D2428BCD-A1A7-4AC3-A87A-A04146C0B2B6}" dt="2026-01-08T16:11:58.807" v="142" actId="6549"/>
          <ac:spMkLst>
            <pc:docMk/>
            <pc:sldMk cId="956693585" sldId="442"/>
            <ac:spMk id="2" creationId="{28599315-82D1-3359-8504-CA4A32399020}"/>
          </ac:spMkLst>
        </pc:spChg>
        <pc:spChg chg="mod">
          <ac:chgData name="Francisco Javier Ortiz Muñoz" userId="f6bca6d5-e3bc-4dba-879c-68f192d92253" providerId="ADAL" clId="{D2428BCD-A1A7-4AC3-A87A-A04146C0B2B6}" dt="2026-01-08T16:12:19.338" v="146" actId="552"/>
          <ac:spMkLst>
            <pc:docMk/>
            <pc:sldMk cId="956693585" sldId="442"/>
            <ac:spMk id="3" creationId="{C3645061-46E7-E9FB-4900-E208E8F06923}"/>
          </ac:spMkLst>
        </pc:spChg>
        <pc:spChg chg="mod">
          <ac:chgData name="Francisco Javier Ortiz Muñoz" userId="f6bca6d5-e3bc-4dba-879c-68f192d92253" providerId="ADAL" clId="{D2428BCD-A1A7-4AC3-A87A-A04146C0B2B6}" dt="2026-01-08T16:12:19.338" v="146" actId="552"/>
          <ac:spMkLst>
            <pc:docMk/>
            <pc:sldMk cId="956693585" sldId="442"/>
            <ac:spMk id="5" creationId="{42C90F23-513D-E964-D40E-AE0A4ED3135E}"/>
          </ac:spMkLst>
        </pc:spChg>
        <pc:spChg chg="add mod">
          <ac:chgData name="Francisco Javier Ortiz Muñoz" userId="f6bca6d5-e3bc-4dba-879c-68f192d92253" providerId="ADAL" clId="{D2428BCD-A1A7-4AC3-A87A-A04146C0B2B6}" dt="2026-01-09T09:23:57.404" v="627"/>
          <ac:spMkLst>
            <pc:docMk/>
            <pc:sldMk cId="956693585" sldId="442"/>
            <ac:spMk id="10" creationId="{4191D179-37A6-487D-8E29-0B5D43F5CD4E}"/>
          </ac:spMkLst>
        </pc:spChg>
        <pc:spChg chg="del">
          <ac:chgData name="Francisco Javier Ortiz Muñoz" userId="f6bca6d5-e3bc-4dba-879c-68f192d92253" providerId="ADAL" clId="{D2428BCD-A1A7-4AC3-A87A-A04146C0B2B6}" dt="2026-01-08T16:45:05.100" v="393" actId="478"/>
          <ac:spMkLst>
            <pc:docMk/>
            <pc:sldMk cId="956693585" sldId="442"/>
            <ac:spMk id="10" creationId="{BFC52ECA-F71B-FC08-337B-281DB0B63428}"/>
          </ac:spMkLst>
        </pc:spChg>
        <pc:spChg chg="del">
          <ac:chgData name="Francisco Javier Ortiz Muñoz" userId="f6bca6d5-e3bc-4dba-879c-68f192d92253" providerId="ADAL" clId="{D2428BCD-A1A7-4AC3-A87A-A04146C0B2B6}" dt="2026-01-09T09:23:57.140" v="626" actId="478"/>
          <ac:spMkLst>
            <pc:docMk/>
            <pc:sldMk cId="956693585" sldId="442"/>
            <ac:spMk id="12" creationId="{C10518C7-70C1-1CD2-2C80-84B25B6324B0}"/>
          </ac:spMkLst>
        </pc:spChg>
        <pc:spChg chg="add mod">
          <ac:chgData name="Francisco Javier Ortiz Muñoz" userId="f6bca6d5-e3bc-4dba-879c-68f192d92253" providerId="ADAL" clId="{D2428BCD-A1A7-4AC3-A87A-A04146C0B2B6}" dt="2026-01-08T16:45:05.487" v="394"/>
          <ac:spMkLst>
            <pc:docMk/>
            <pc:sldMk cId="956693585" sldId="442"/>
            <ac:spMk id="16" creationId="{2682636F-A18A-69C5-5EB4-83C3E88C9496}"/>
          </ac:spMkLst>
        </pc:spChg>
        <pc:spChg chg="mod">
          <ac:chgData name="Francisco Javier Ortiz Muñoz" userId="f6bca6d5-e3bc-4dba-879c-68f192d92253" providerId="ADAL" clId="{D2428BCD-A1A7-4AC3-A87A-A04146C0B2B6}" dt="2026-01-08T16:12:19.338" v="146" actId="552"/>
          <ac:spMkLst>
            <pc:docMk/>
            <pc:sldMk cId="956693585" sldId="442"/>
            <ac:spMk id="34" creationId="{69B5393D-A75F-4F75-EE02-9A61F5C13E5C}"/>
          </ac:spMkLst>
        </pc:spChg>
        <pc:picChg chg="mod">
          <ac:chgData name="Francisco Javier Ortiz Muñoz" userId="f6bca6d5-e3bc-4dba-879c-68f192d92253" providerId="ADAL" clId="{D2428BCD-A1A7-4AC3-A87A-A04146C0B2B6}" dt="2026-01-08T16:07:41.612" v="6" actId="1038"/>
          <ac:picMkLst>
            <pc:docMk/>
            <pc:sldMk cId="956693585" sldId="442"/>
            <ac:picMk id="33" creationId="{64DDE3A5-D36A-E503-5674-965313FD841D}"/>
          </ac:picMkLst>
        </pc:picChg>
      </pc:sldChg>
      <pc:sldChg chg="modSp mod">
        <pc:chgData name="Francisco Javier Ortiz Muñoz" userId="f6bca6d5-e3bc-4dba-879c-68f192d92253" providerId="ADAL" clId="{D2428BCD-A1A7-4AC3-A87A-A04146C0B2B6}" dt="2026-01-09T09:24:10.555" v="628" actId="20577"/>
        <pc:sldMkLst>
          <pc:docMk/>
          <pc:sldMk cId="1219818936" sldId="443"/>
        </pc:sldMkLst>
        <pc:spChg chg="mod">
          <ac:chgData name="Francisco Javier Ortiz Muñoz" userId="f6bca6d5-e3bc-4dba-879c-68f192d92253" providerId="ADAL" clId="{D2428BCD-A1A7-4AC3-A87A-A04146C0B2B6}" dt="2026-01-09T09:24:10.555" v="628" actId="20577"/>
          <ac:spMkLst>
            <pc:docMk/>
            <pc:sldMk cId="1219818936" sldId="443"/>
            <ac:spMk id="10" creationId="{740551CB-A8FD-DAAA-2617-EEC46940727D}"/>
          </ac:spMkLst>
        </pc:spChg>
        <pc:spChg chg="mod">
          <ac:chgData name="Francisco Javier Ortiz Muñoz" userId="f6bca6d5-e3bc-4dba-879c-68f192d92253" providerId="ADAL" clId="{D2428BCD-A1A7-4AC3-A87A-A04146C0B2B6}" dt="2026-01-08T16:12:52.187" v="148" actId="552"/>
          <ac:spMkLst>
            <pc:docMk/>
            <pc:sldMk cId="1219818936" sldId="443"/>
            <ac:spMk id="12" creationId="{400DDEBC-A2C4-2BF4-33AB-F218C429E562}"/>
          </ac:spMkLst>
        </pc:spChg>
        <pc:spChg chg="mod">
          <ac:chgData name="Francisco Javier Ortiz Muñoz" userId="f6bca6d5-e3bc-4dba-879c-68f192d92253" providerId="ADAL" clId="{D2428BCD-A1A7-4AC3-A87A-A04146C0B2B6}" dt="2026-01-08T16:12:52.187" v="148" actId="552"/>
          <ac:spMkLst>
            <pc:docMk/>
            <pc:sldMk cId="1219818936" sldId="443"/>
            <ac:spMk id="25" creationId="{4E2FA76B-CFB2-5DF1-F2BA-6B0847BF3C14}"/>
          </ac:spMkLst>
        </pc:spChg>
        <pc:spChg chg="mod">
          <ac:chgData name="Francisco Javier Ortiz Muñoz" userId="f6bca6d5-e3bc-4dba-879c-68f192d92253" providerId="ADAL" clId="{D2428BCD-A1A7-4AC3-A87A-A04146C0B2B6}" dt="2026-01-08T16:12:52.187" v="148" actId="552"/>
          <ac:spMkLst>
            <pc:docMk/>
            <pc:sldMk cId="1219818936" sldId="443"/>
            <ac:spMk id="31" creationId="{9CA17DE5-A668-36A8-6BED-3C714D6C4FFB}"/>
          </ac:spMkLst>
        </pc:spChg>
        <pc:spChg chg="mod">
          <ac:chgData name="Francisco Javier Ortiz Muñoz" userId="f6bca6d5-e3bc-4dba-879c-68f192d92253" providerId="ADAL" clId="{D2428BCD-A1A7-4AC3-A87A-A04146C0B2B6}" dt="2026-01-08T16:12:52.187" v="148" actId="552"/>
          <ac:spMkLst>
            <pc:docMk/>
            <pc:sldMk cId="1219818936" sldId="443"/>
            <ac:spMk id="37" creationId="{81FD08F9-BDA7-919B-0820-0B2D5C93E53C}"/>
          </ac:spMkLst>
        </pc:spChg>
      </pc:sldChg>
      <pc:sldChg chg="addSp delSp modSp mod">
        <pc:chgData name="Francisco Javier Ortiz Muñoz" userId="f6bca6d5-e3bc-4dba-879c-68f192d92253" providerId="ADAL" clId="{D2428BCD-A1A7-4AC3-A87A-A04146C0B2B6}" dt="2026-01-09T09:24:14.939" v="630"/>
        <pc:sldMkLst>
          <pc:docMk/>
          <pc:sldMk cId="3949192938" sldId="445"/>
        </pc:sldMkLst>
        <pc:spChg chg="add mod">
          <ac:chgData name="Francisco Javier Ortiz Muñoz" userId="f6bca6d5-e3bc-4dba-879c-68f192d92253" providerId="ADAL" clId="{D2428BCD-A1A7-4AC3-A87A-A04146C0B2B6}" dt="2026-01-09T09:24:14.939" v="630"/>
          <ac:spMkLst>
            <pc:docMk/>
            <pc:sldMk cId="3949192938" sldId="445"/>
            <ac:spMk id="10" creationId="{3B456157-1C5A-3EB3-D941-AA3F5A91A78D}"/>
          </ac:spMkLst>
        </pc:spChg>
        <pc:spChg chg="del">
          <ac:chgData name="Francisco Javier Ortiz Muñoz" userId="f6bca6d5-e3bc-4dba-879c-68f192d92253" providerId="ADAL" clId="{D2428BCD-A1A7-4AC3-A87A-A04146C0B2B6}" dt="2026-01-09T09:24:14.670" v="629" actId="478"/>
          <ac:spMkLst>
            <pc:docMk/>
            <pc:sldMk cId="3949192938" sldId="445"/>
            <ac:spMk id="11" creationId="{36196A7F-BB9F-AF78-FA89-88D1828089D9}"/>
          </ac:spMkLst>
        </pc:spChg>
      </pc:sldChg>
      <pc:sldChg chg="modSp mod">
        <pc:chgData name="Francisco Javier Ortiz Muñoz" userId="f6bca6d5-e3bc-4dba-879c-68f192d92253" providerId="ADAL" clId="{D2428BCD-A1A7-4AC3-A87A-A04146C0B2B6}" dt="2026-01-09T09:24:38.596" v="651" actId="1076"/>
        <pc:sldMkLst>
          <pc:docMk/>
          <pc:sldMk cId="2085768845" sldId="446"/>
        </pc:sldMkLst>
        <pc:spChg chg="mod">
          <ac:chgData name="Francisco Javier Ortiz Muñoz" userId="f6bca6d5-e3bc-4dba-879c-68f192d92253" providerId="ADAL" clId="{D2428BCD-A1A7-4AC3-A87A-A04146C0B2B6}" dt="2026-01-08T16:45:51.469" v="399" actId="1076"/>
          <ac:spMkLst>
            <pc:docMk/>
            <pc:sldMk cId="2085768845" sldId="446"/>
            <ac:spMk id="4" creationId="{BDBFBF35-6D4E-5CB0-5557-F0BC76B74323}"/>
          </ac:spMkLst>
        </pc:spChg>
        <pc:spChg chg="mod">
          <ac:chgData name="Francisco Javier Ortiz Muñoz" userId="f6bca6d5-e3bc-4dba-879c-68f192d92253" providerId="ADAL" clId="{D2428BCD-A1A7-4AC3-A87A-A04146C0B2B6}" dt="2026-01-09T09:24:38.596" v="651" actId="1076"/>
          <ac:spMkLst>
            <pc:docMk/>
            <pc:sldMk cId="2085768845" sldId="446"/>
            <ac:spMk id="10" creationId="{DAC24FE3-9A1B-A000-E488-359FAC563DA0}"/>
          </ac:spMkLst>
        </pc:spChg>
        <pc:spChg chg="mod">
          <ac:chgData name="Francisco Javier Ortiz Muñoz" userId="f6bca6d5-e3bc-4dba-879c-68f192d92253" providerId="ADAL" clId="{D2428BCD-A1A7-4AC3-A87A-A04146C0B2B6}" dt="2026-01-08T16:13:40.171" v="150" actId="113"/>
          <ac:spMkLst>
            <pc:docMk/>
            <pc:sldMk cId="2085768845" sldId="446"/>
            <ac:spMk id="12" creationId="{DBB4B27B-565C-A31D-71E6-1800B64A4BF2}"/>
          </ac:spMkLst>
        </pc:spChg>
        <pc:spChg chg="mod">
          <ac:chgData name="Francisco Javier Ortiz Muñoz" userId="f6bca6d5-e3bc-4dba-879c-68f192d92253" providerId="ADAL" clId="{D2428BCD-A1A7-4AC3-A87A-A04146C0B2B6}" dt="2026-01-08T16:13:31.466" v="149" actId="552"/>
          <ac:spMkLst>
            <pc:docMk/>
            <pc:sldMk cId="2085768845" sldId="446"/>
            <ac:spMk id="25" creationId="{94C4DEC6-DB31-2586-75DC-E36D2045A88A}"/>
          </ac:spMkLst>
        </pc:spChg>
        <pc:spChg chg="mod">
          <ac:chgData name="Francisco Javier Ortiz Muñoz" userId="f6bca6d5-e3bc-4dba-879c-68f192d92253" providerId="ADAL" clId="{D2428BCD-A1A7-4AC3-A87A-A04146C0B2B6}" dt="2026-01-08T16:13:31.466" v="149" actId="552"/>
          <ac:spMkLst>
            <pc:docMk/>
            <pc:sldMk cId="2085768845" sldId="446"/>
            <ac:spMk id="31" creationId="{58E29D4C-9A00-F7F4-E3F0-E709353A9C98}"/>
          </ac:spMkLst>
        </pc:spChg>
        <pc:spChg chg="mod">
          <ac:chgData name="Francisco Javier Ortiz Muñoz" userId="f6bca6d5-e3bc-4dba-879c-68f192d92253" providerId="ADAL" clId="{D2428BCD-A1A7-4AC3-A87A-A04146C0B2B6}" dt="2026-01-08T16:13:31.466" v="149" actId="552"/>
          <ac:spMkLst>
            <pc:docMk/>
            <pc:sldMk cId="2085768845" sldId="446"/>
            <ac:spMk id="37" creationId="{7AA8DAB2-A128-6FC7-544C-9ACDBC7DF27D}"/>
          </ac:spMkLst>
        </pc:spChg>
      </pc:sldChg>
      <pc:sldChg chg="addSp delSp modSp mod">
        <pc:chgData name="Francisco Javier Ortiz Muñoz" userId="f6bca6d5-e3bc-4dba-879c-68f192d92253" providerId="ADAL" clId="{D2428BCD-A1A7-4AC3-A87A-A04146C0B2B6}" dt="2026-01-09T09:24:44.017" v="653"/>
        <pc:sldMkLst>
          <pc:docMk/>
          <pc:sldMk cId="1121119413" sldId="447"/>
        </pc:sldMkLst>
        <pc:spChg chg="del">
          <ac:chgData name="Francisco Javier Ortiz Muñoz" userId="f6bca6d5-e3bc-4dba-879c-68f192d92253" providerId="ADAL" clId="{D2428BCD-A1A7-4AC3-A87A-A04146C0B2B6}" dt="2026-01-08T16:45:57.799" v="400" actId="478"/>
          <ac:spMkLst>
            <pc:docMk/>
            <pc:sldMk cId="1121119413" sldId="447"/>
            <ac:spMk id="4" creationId="{9567EF87-2611-A002-12A9-EB4B077C077A}"/>
          </ac:spMkLst>
        </pc:spChg>
        <pc:spChg chg="add mod">
          <ac:chgData name="Francisco Javier Ortiz Muñoz" userId="f6bca6d5-e3bc-4dba-879c-68f192d92253" providerId="ADAL" clId="{D2428BCD-A1A7-4AC3-A87A-A04146C0B2B6}" dt="2026-01-09T09:24:44.017" v="653"/>
          <ac:spMkLst>
            <pc:docMk/>
            <pc:sldMk cId="1121119413" sldId="447"/>
            <ac:spMk id="4" creationId="{C2E06A86-FD46-C14C-F2B9-2974AA1E8195}"/>
          </ac:spMkLst>
        </pc:spChg>
        <pc:spChg chg="add mod">
          <ac:chgData name="Francisco Javier Ortiz Muñoz" userId="f6bca6d5-e3bc-4dba-879c-68f192d92253" providerId="ADAL" clId="{D2428BCD-A1A7-4AC3-A87A-A04146C0B2B6}" dt="2026-01-08T16:45:58.148" v="401"/>
          <ac:spMkLst>
            <pc:docMk/>
            <pc:sldMk cId="1121119413" sldId="447"/>
            <ac:spMk id="6" creationId="{88C3A4FB-AEC7-77B4-2084-2EAF74F1382D}"/>
          </ac:spMkLst>
        </pc:spChg>
        <pc:spChg chg="del">
          <ac:chgData name="Francisco Javier Ortiz Muñoz" userId="f6bca6d5-e3bc-4dba-879c-68f192d92253" providerId="ADAL" clId="{D2428BCD-A1A7-4AC3-A87A-A04146C0B2B6}" dt="2026-01-09T09:24:43.725" v="652" actId="478"/>
          <ac:spMkLst>
            <pc:docMk/>
            <pc:sldMk cId="1121119413" sldId="447"/>
            <ac:spMk id="10" creationId="{2623710E-38E6-ABEB-8159-37A500C98E61}"/>
          </ac:spMkLst>
        </pc:spChg>
      </pc:sldChg>
      <pc:sldChg chg="modSp mod">
        <pc:chgData name="Francisco Javier Ortiz Muñoz" userId="f6bca6d5-e3bc-4dba-879c-68f192d92253" providerId="ADAL" clId="{D2428BCD-A1A7-4AC3-A87A-A04146C0B2B6}" dt="2026-01-09T09:25:02.668" v="674" actId="1076"/>
        <pc:sldMkLst>
          <pc:docMk/>
          <pc:sldMk cId="3517025830" sldId="448"/>
        </pc:sldMkLst>
        <pc:spChg chg="mod">
          <ac:chgData name="Francisco Javier Ortiz Muñoz" userId="f6bca6d5-e3bc-4dba-879c-68f192d92253" providerId="ADAL" clId="{D2428BCD-A1A7-4AC3-A87A-A04146C0B2B6}" dt="2026-01-08T16:47:10.093" v="414" actId="14100"/>
          <ac:spMkLst>
            <pc:docMk/>
            <pc:sldMk cId="3517025830" sldId="448"/>
            <ac:spMk id="2" creationId="{B3A7DB6C-4F77-97E9-374C-C7DF1AEF28E8}"/>
          </ac:spMkLst>
        </pc:spChg>
        <pc:spChg chg="mod">
          <ac:chgData name="Francisco Javier Ortiz Muñoz" userId="f6bca6d5-e3bc-4dba-879c-68f192d92253" providerId="ADAL" clId="{D2428BCD-A1A7-4AC3-A87A-A04146C0B2B6}" dt="2026-01-08T16:47:25.499" v="417" actId="1076"/>
          <ac:spMkLst>
            <pc:docMk/>
            <pc:sldMk cId="3517025830" sldId="448"/>
            <ac:spMk id="4" creationId="{BD4CA019-C40B-0969-C69F-02D504952180}"/>
          </ac:spMkLst>
        </pc:spChg>
        <pc:spChg chg="mod">
          <ac:chgData name="Francisco Javier Ortiz Muñoz" userId="f6bca6d5-e3bc-4dba-879c-68f192d92253" providerId="ADAL" clId="{D2428BCD-A1A7-4AC3-A87A-A04146C0B2B6}" dt="2026-01-09T09:25:02.668" v="674" actId="1076"/>
          <ac:spMkLst>
            <pc:docMk/>
            <pc:sldMk cId="3517025830" sldId="448"/>
            <ac:spMk id="10" creationId="{934FDB8B-164F-AC8F-398F-2B2A4335A584}"/>
          </ac:spMkLst>
        </pc:spChg>
        <pc:spChg chg="mod">
          <ac:chgData name="Francisco Javier Ortiz Muñoz" userId="f6bca6d5-e3bc-4dba-879c-68f192d92253" providerId="ADAL" clId="{D2428BCD-A1A7-4AC3-A87A-A04146C0B2B6}" dt="2026-01-08T16:14:29.283" v="152" actId="552"/>
          <ac:spMkLst>
            <pc:docMk/>
            <pc:sldMk cId="3517025830" sldId="448"/>
            <ac:spMk id="12" creationId="{A304CC28-4A73-DD6F-77CD-05DCA2089F3D}"/>
          </ac:spMkLst>
        </pc:spChg>
        <pc:spChg chg="mod">
          <ac:chgData name="Francisco Javier Ortiz Muñoz" userId="f6bca6d5-e3bc-4dba-879c-68f192d92253" providerId="ADAL" clId="{D2428BCD-A1A7-4AC3-A87A-A04146C0B2B6}" dt="2026-01-08T16:47:20.669" v="416" actId="1076"/>
          <ac:spMkLst>
            <pc:docMk/>
            <pc:sldMk cId="3517025830" sldId="448"/>
            <ac:spMk id="13" creationId="{131F8C58-F602-2111-7125-CE8CA820649D}"/>
          </ac:spMkLst>
        </pc:spChg>
        <pc:spChg chg="mod">
          <ac:chgData name="Francisco Javier Ortiz Muñoz" userId="f6bca6d5-e3bc-4dba-879c-68f192d92253" providerId="ADAL" clId="{D2428BCD-A1A7-4AC3-A87A-A04146C0B2B6}" dt="2026-01-08T16:47:20.669" v="416" actId="1076"/>
          <ac:spMkLst>
            <pc:docMk/>
            <pc:sldMk cId="3517025830" sldId="448"/>
            <ac:spMk id="15" creationId="{6CAB1A25-C8F5-A943-D43A-BA90D990AF90}"/>
          </ac:spMkLst>
        </pc:spChg>
        <pc:spChg chg="mod">
          <ac:chgData name="Francisco Javier Ortiz Muñoz" userId="f6bca6d5-e3bc-4dba-879c-68f192d92253" providerId="ADAL" clId="{D2428BCD-A1A7-4AC3-A87A-A04146C0B2B6}" dt="2026-01-08T16:14:41.050" v="153" actId="20577"/>
          <ac:spMkLst>
            <pc:docMk/>
            <pc:sldMk cId="3517025830" sldId="448"/>
            <ac:spMk id="25" creationId="{1CC5B699-222D-21A7-4D1E-0CAF8D38F6AE}"/>
          </ac:spMkLst>
        </pc:spChg>
        <pc:spChg chg="mod">
          <ac:chgData name="Francisco Javier Ortiz Muñoz" userId="f6bca6d5-e3bc-4dba-879c-68f192d92253" providerId="ADAL" clId="{D2428BCD-A1A7-4AC3-A87A-A04146C0B2B6}" dt="2026-01-08T16:14:29.283" v="152" actId="552"/>
          <ac:spMkLst>
            <pc:docMk/>
            <pc:sldMk cId="3517025830" sldId="448"/>
            <ac:spMk id="31" creationId="{F750CF71-E16C-A536-F9A9-4E7FE44CB351}"/>
          </ac:spMkLst>
        </pc:spChg>
        <pc:spChg chg="mod">
          <ac:chgData name="Francisco Javier Ortiz Muñoz" userId="f6bca6d5-e3bc-4dba-879c-68f192d92253" providerId="ADAL" clId="{D2428BCD-A1A7-4AC3-A87A-A04146C0B2B6}" dt="2026-01-08T16:14:29.283" v="152" actId="552"/>
          <ac:spMkLst>
            <pc:docMk/>
            <pc:sldMk cId="3517025830" sldId="448"/>
            <ac:spMk id="37" creationId="{44DCAAA8-8A03-A0D7-82E3-FC48BCC425FB}"/>
          </ac:spMkLst>
        </pc:spChg>
      </pc:sldChg>
      <pc:sldChg chg="addSp delSp modSp mod">
        <pc:chgData name="Francisco Javier Ortiz Muñoz" userId="f6bca6d5-e3bc-4dba-879c-68f192d92253" providerId="ADAL" clId="{D2428BCD-A1A7-4AC3-A87A-A04146C0B2B6}" dt="2026-01-09T09:25:06.267" v="676"/>
        <pc:sldMkLst>
          <pc:docMk/>
          <pc:sldMk cId="1678466727" sldId="449"/>
        </pc:sldMkLst>
        <pc:spChg chg="add del mod">
          <ac:chgData name="Francisco Javier Ortiz Muñoz" userId="f6bca6d5-e3bc-4dba-879c-68f192d92253" providerId="ADAL" clId="{D2428BCD-A1A7-4AC3-A87A-A04146C0B2B6}" dt="2026-01-09T09:25:05.984" v="675" actId="478"/>
          <ac:spMkLst>
            <pc:docMk/>
            <pc:sldMk cId="1678466727" sldId="449"/>
            <ac:spMk id="4" creationId="{070294EE-6E60-7A2E-EF21-DDB67E854F9F}"/>
          </ac:spMkLst>
        </pc:spChg>
        <pc:spChg chg="del">
          <ac:chgData name="Francisco Javier Ortiz Muñoz" userId="f6bca6d5-e3bc-4dba-879c-68f192d92253" providerId="ADAL" clId="{D2428BCD-A1A7-4AC3-A87A-A04146C0B2B6}" dt="2026-01-08T16:47:43.440" v="418" actId="478"/>
          <ac:spMkLst>
            <pc:docMk/>
            <pc:sldMk cId="1678466727" sldId="449"/>
            <ac:spMk id="6" creationId="{08E5E136-0112-A2D7-D30A-3D4089721535}"/>
          </ac:spMkLst>
        </pc:spChg>
        <pc:spChg chg="add mod">
          <ac:chgData name="Francisco Javier Ortiz Muñoz" userId="f6bca6d5-e3bc-4dba-879c-68f192d92253" providerId="ADAL" clId="{D2428BCD-A1A7-4AC3-A87A-A04146C0B2B6}" dt="2026-01-09T09:25:06.267" v="676"/>
          <ac:spMkLst>
            <pc:docMk/>
            <pc:sldMk cId="1678466727" sldId="449"/>
            <ac:spMk id="6" creationId="{7195B423-540D-6D85-ABEF-793AD9C74D31}"/>
          </ac:spMkLst>
        </pc:spChg>
        <pc:spChg chg="add mod">
          <ac:chgData name="Francisco Javier Ortiz Muñoz" userId="f6bca6d5-e3bc-4dba-879c-68f192d92253" providerId="ADAL" clId="{D2428BCD-A1A7-4AC3-A87A-A04146C0B2B6}" dt="2026-01-08T16:47:44.673" v="419"/>
          <ac:spMkLst>
            <pc:docMk/>
            <pc:sldMk cId="1678466727" sldId="449"/>
            <ac:spMk id="8" creationId="{B36A88DE-0F86-FE3D-9900-87E7702C9306}"/>
          </ac:spMkLst>
        </pc:spChg>
        <pc:spChg chg="add mod">
          <ac:chgData name="Francisco Javier Ortiz Muñoz" userId="f6bca6d5-e3bc-4dba-879c-68f192d92253" providerId="ADAL" clId="{D2428BCD-A1A7-4AC3-A87A-A04146C0B2B6}" dt="2026-01-08T16:47:44.673" v="419"/>
          <ac:spMkLst>
            <pc:docMk/>
            <pc:sldMk cId="1678466727" sldId="449"/>
            <ac:spMk id="10" creationId="{1B52F64F-377E-66F7-12F8-1D47EB355EA7}"/>
          </ac:spMkLst>
        </pc:spChg>
        <pc:spChg chg="del">
          <ac:chgData name="Francisco Javier Ortiz Muñoz" userId="f6bca6d5-e3bc-4dba-879c-68f192d92253" providerId="ADAL" clId="{D2428BCD-A1A7-4AC3-A87A-A04146C0B2B6}" dt="2026-01-08T16:47:43.440" v="418" actId="478"/>
          <ac:spMkLst>
            <pc:docMk/>
            <pc:sldMk cId="1678466727" sldId="449"/>
            <ac:spMk id="11" creationId="{D0685C65-8E35-9C7B-274A-FA0E437D0131}"/>
          </ac:spMkLst>
        </pc:spChg>
        <pc:spChg chg="del">
          <ac:chgData name="Francisco Javier Ortiz Muñoz" userId="f6bca6d5-e3bc-4dba-879c-68f192d92253" providerId="ADAL" clId="{D2428BCD-A1A7-4AC3-A87A-A04146C0B2B6}" dt="2026-01-08T16:47:43.440" v="418" actId="478"/>
          <ac:spMkLst>
            <pc:docMk/>
            <pc:sldMk cId="1678466727" sldId="449"/>
            <ac:spMk id="12" creationId="{ED70BCC5-D21E-80F7-F2F2-2DC0194C3AD6}"/>
          </ac:spMkLst>
        </pc:spChg>
        <pc:spChg chg="del">
          <ac:chgData name="Francisco Javier Ortiz Muñoz" userId="f6bca6d5-e3bc-4dba-879c-68f192d92253" providerId="ADAL" clId="{D2428BCD-A1A7-4AC3-A87A-A04146C0B2B6}" dt="2026-01-08T16:47:43.440" v="418" actId="478"/>
          <ac:spMkLst>
            <pc:docMk/>
            <pc:sldMk cId="1678466727" sldId="449"/>
            <ac:spMk id="13" creationId="{D8ECF754-0C72-C25C-F501-51F2A65DC768}"/>
          </ac:spMkLst>
        </pc:spChg>
        <pc:spChg chg="add mod">
          <ac:chgData name="Francisco Javier Ortiz Muñoz" userId="f6bca6d5-e3bc-4dba-879c-68f192d92253" providerId="ADAL" clId="{D2428BCD-A1A7-4AC3-A87A-A04146C0B2B6}" dt="2026-01-08T16:47:44.673" v="419"/>
          <ac:spMkLst>
            <pc:docMk/>
            <pc:sldMk cId="1678466727" sldId="449"/>
            <ac:spMk id="15" creationId="{1CC4A5A0-0597-4A4F-CE63-19A3DCB8A027}"/>
          </ac:spMkLst>
        </pc:spChg>
        <pc:spChg chg="del">
          <ac:chgData name="Francisco Javier Ortiz Muñoz" userId="f6bca6d5-e3bc-4dba-879c-68f192d92253" providerId="ADAL" clId="{D2428BCD-A1A7-4AC3-A87A-A04146C0B2B6}" dt="2026-01-08T16:47:43.440" v="418" actId="478"/>
          <ac:spMkLst>
            <pc:docMk/>
            <pc:sldMk cId="1678466727" sldId="449"/>
            <ac:spMk id="16" creationId="{138286F6-A1F6-4D80-2C81-E215D22FAEC9}"/>
          </ac:spMkLst>
        </pc:spChg>
        <pc:spChg chg="add mod">
          <ac:chgData name="Francisco Javier Ortiz Muñoz" userId="f6bca6d5-e3bc-4dba-879c-68f192d92253" providerId="ADAL" clId="{D2428BCD-A1A7-4AC3-A87A-A04146C0B2B6}" dt="2026-01-08T16:47:44.673" v="419"/>
          <ac:spMkLst>
            <pc:docMk/>
            <pc:sldMk cId="1678466727" sldId="449"/>
            <ac:spMk id="22" creationId="{3928134E-1C83-6308-14E5-59E4C1B7DABA}"/>
          </ac:spMkLst>
        </pc:spChg>
      </pc:sldChg>
      <pc:sldChg chg="addSp modSp mod modAnim">
        <pc:chgData name="Francisco Javier Ortiz Muñoz" userId="f6bca6d5-e3bc-4dba-879c-68f192d92253" providerId="ADAL" clId="{D2428BCD-A1A7-4AC3-A87A-A04146C0B2B6}" dt="2026-01-09T09:44:56.498" v="716" actId="1076"/>
        <pc:sldMkLst>
          <pc:docMk/>
          <pc:sldMk cId="1415485302" sldId="450"/>
        </pc:sldMkLst>
        <pc:spChg chg="add mod">
          <ac:chgData name="Francisco Javier Ortiz Muñoz" userId="f6bca6d5-e3bc-4dba-879c-68f192d92253" providerId="ADAL" clId="{D2428BCD-A1A7-4AC3-A87A-A04146C0B2B6}" dt="2026-01-09T09:44:56.498" v="716" actId="1076"/>
          <ac:spMkLst>
            <pc:docMk/>
            <pc:sldMk cId="1415485302" sldId="450"/>
            <ac:spMk id="3" creationId="{7CDAE5DF-4225-F691-0422-E28BF70348AD}"/>
          </ac:spMkLst>
        </pc:spChg>
      </pc:sldChg>
      <pc:sldChg chg="addSp modSp mod modAnim">
        <pc:chgData name="Francisco Javier Ortiz Muñoz" userId="f6bca6d5-e3bc-4dba-879c-68f192d92253" providerId="ADAL" clId="{D2428BCD-A1A7-4AC3-A87A-A04146C0B2B6}" dt="2026-01-09T09:43:41.174" v="705" actId="122"/>
        <pc:sldMkLst>
          <pc:docMk/>
          <pc:sldMk cId="4033645367" sldId="451"/>
        </pc:sldMkLst>
        <pc:spChg chg="add mod">
          <ac:chgData name="Francisco Javier Ortiz Muñoz" userId="f6bca6d5-e3bc-4dba-879c-68f192d92253" providerId="ADAL" clId="{D2428BCD-A1A7-4AC3-A87A-A04146C0B2B6}" dt="2026-01-09T09:43:41.174" v="705" actId="122"/>
          <ac:spMkLst>
            <pc:docMk/>
            <pc:sldMk cId="4033645367" sldId="451"/>
            <ac:spMk id="3" creationId="{9E41BC0E-53E9-8935-2047-C8190E099F10}"/>
          </ac:spMkLst>
        </pc:spChg>
        <pc:spChg chg="mod">
          <ac:chgData name="Francisco Javier Ortiz Muñoz" userId="f6bca6d5-e3bc-4dba-879c-68f192d92253" providerId="ADAL" clId="{D2428BCD-A1A7-4AC3-A87A-A04146C0B2B6}" dt="2026-01-09T09:38:50.013" v="696" actId="20577"/>
          <ac:spMkLst>
            <pc:docMk/>
            <pc:sldMk cId="4033645367" sldId="451"/>
            <ac:spMk id="54" creationId="{2D3CCF1A-52A6-1CF8-161A-7AAC36738662}"/>
          </ac:spMkLst>
        </pc:spChg>
      </pc:sldChg>
      <pc:sldChg chg="addSp delSp modSp mod ord delAnim">
        <pc:chgData name="Francisco Javier Ortiz Muñoz" userId="f6bca6d5-e3bc-4dba-879c-68f192d92253" providerId="ADAL" clId="{D2428BCD-A1A7-4AC3-A87A-A04146C0B2B6}" dt="2026-01-09T16:58:32.899" v="1055" actId="1076"/>
        <pc:sldMkLst>
          <pc:docMk/>
          <pc:sldMk cId="1957639728" sldId="453"/>
        </pc:sldMkLst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0" creationId="{723D9FAA-65DC-45AF-D09A-DD4215067D15}"/>
          </ac:spMkLst>
        </pc:spChg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1" creationId="{42DF64FB-2CA4-9E17-5823-EC47B8CB3179}"/>
          </ac:spMkLst>
        </pc:spChg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2" creationId="{2A2E5A03-96C9-9601-B437-00627E678FDE}"/>
          </ac:spMkLst>
        </pc:spChg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3" creationId="{EC72316B-333C-FFF7-92EC-D8E34C7C9F3B}"/>
          </ac:spMkLst>
        </pc:spChg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4" creationId="{2D038E8E-9EFB-1EFC-12A3-A5763F1FBF67}"/>
          </ac:spMkLst>
        </pc:spChg>
        <pc:spChg chg="del">
          <ac:chgData name="Francisco Javier Ortiz Muñoz" userId="f6bca6d5-e3bc-4dba-879c-68f192d92253" providerId="ADAL" clId="{D2428BCD-A1A7-4AC3-A87A-A04146C0B2B6}" dt="2026-01-09T16:58:28.607" v="1053" actId="478"/>
          <ac:spMkLst>
            <pc:docMk/>
            <pc:sldMk cId="1957639728" sldId="453"/>
            <ac:spMk id="45" creationId="{4C2E6743-05A4-AF4A-E877-29E35BC4E87C}"/>
          </ac:spMkLst>
        </pc:spChg>
        <pc:picChg chg="add mod">
          <ac:chgData name="Francisco Javier Ortiz Muñoz" userId="f6bca6d5-e3bc-4dba-879c-68f192d92253" providerId="ADAL" clId="{D2428BCD-A1A7-4AC3-A87A-A04146C0B2B6}" dt="2026-01-09T16:58:32.899" v="1055" actId="1076"/>
          <ac:picMkLst>
            <pc:docMk/>
            <pc:sldMk cId="1957639728" sldId="453"/>
            <ac:picMk id="3" creationId="{AFC99474-3C1B-ABA3-584D-83A4FB51166F}"/>
          </ac:picMkLst>
        </pc:picChg>
        <pc:picChg chg="del">
          <ac:chgData name="Francisco Javier Ortiz Muñoz" userId="f6bca6d5-e3bc-4dba-879c-68f192d92253" providerId="ADAL" clId="{D2428BCD-A1A7-4AC3-A87A-A04146C0B2B6}" dt="2026-01-09T16:58:28.607" v="1053" actId="478"/>
          <ac:picMkLst>
            <pc:docMk/>
            <pc:sldMk cId="1957639728" sldId="453"/>
            <ac:picMk id="39" creationId="{4B50C143-DA42-B32F-BC8F-5282489C1092}"/>
          </ac:picMkLst>
        </pc:picChg>
      </pc:sldChg>
      <pc:sldChg chg="modSp del mod">
        <pc:chgData name="Francisco Javier Ortiz Muñoz" userId="f6bca6d5-e3bc-4dba-879c-68f192d92253" providerId="ADAL" clId="{D2428BCD-A1A7-4AC3-A87A-A04146C0B2B6}" dt="2026-01-08T17:04:36.919" v="548" actId="47"/>
        <pc:sldMkLst>
          <pc:docMk/>
          <pc:sldMk cId="1882431427" sldId="454"/>
        </pc:sldMkLst>
        <pc:picChg chg="mod">
          <ac:chgData name="Francisco Javier Ortiz Muñoz" userId="f6bca6d5-e3bc-4dba-879c-68f192d92253" providerId="ADAL" clId="{D2428BCD-A1A7-4AC3-A87A-A04146C0B2B6}" dt="2026-01-08T16:26:43.468" v="381" actId="1076"/>
          <ac:picMkLst>
            <pc:docMk/>
            <pc:sldMk cId="1882431427" sldId="454"/>
            <ac:picMk id="11" creationId="{163F6725-6676-CB43-AC68-B42484B47616}"/>
          </ac:picMkLst>
        </pc:picChg>
      </pc:sldChg>
    </pc:docChg>
  </pc:docChgLst>
  <pc:docChgLst>
    <pc:chgData name="Francisco Javier Ortiz Muñoz" userId="f6bca6d5-e3bc-4dba-879c-68f192d92253" providerId="ADAL" clId="{2E65CA28-1775-4ABD-B4B8-1A35BB9103A0}"/>
    <pc:docChg chg="undo redo custSel addSld delSld modSld sldOrd delMainMaster modMainMaster">
      <pc:chgData name="Francisco Javier Ortiz Muñoz" userId="f6bca6d5-e3bc-4dba-879c-68f192d92253" providerId="ADAL" clId="{2E65CA28-1775-4ABD-B4B8-1A35BB9103A0}" dt="2026-01-08T11:43:18.384" v="10940" actId="1076"/>
      <pc:docMkLst>
        <pc:docMk/>
      </pc:docMkLst>
      <pc:sldChg chg="addSp delSp modSp new mod ord setBg delAnim modAnim">
        <pc:chgData name="Francisco Javier Ortiz Muñoz" userId="f6bca6d5-e3bc-4dba-879c-68f192d92253" providerId="ADAL" clId="{2E65CA28-1775-4ABD-B4B8-1A35BB9103A0}" dt="2026-01-08T10:57:08.554" v="10655" actId="20577"/>
        <pc:sldMkLst>
          <pc:docMk/>
          <pc:sldMk cId="509455422" sldId="257"/>
        </pc:sldMkLst>
        <pc:spChg chg="add del mod">
          <ac:chgData name="Francisco Javier Ortiz Muñoz" userId="f6bca6d5-e3bc-4dba-879c-68f192d92253" providerId="ADAL" clId="{2E65CA28-1775-4ABD-B4B8-1A35BB9103A0}" dt="2026-01-08T10:56:46.970" v="10649" actId="478"/>
          <ac:spMkLst>
            <pc:docMk/>
            <pc:sldMk cId="509455422" sldId="257"/>
            <ac:spMk id="2" creationId="{B7CA654F-B321-2B60-C5ED-BEA855922F8B}"/>
          </ac:spMkLst>
        </pc:spChg>
        <pc:spChg chg="add mod">
          <ac:chgData name="Francisco Javier Ortiz Muñoz" userId="f6bca6d5-e3bc-4dba-879c-68f192d92253" providerId="ADAL" clId="{2E65CA28-1775-4ABD-B4B8-1A35BB9103A0}" dt="2026-01-07T11:39:20.282" v="5084" actId="20577"/>
          <ac:spMkLst>
            <pc:docMk/>
            <pc:sldMk cId="509455422" sldId="257"/>
            <ac:spMk id="8" creationId="{83FDAEF5-45DC-0FBD-9855-21CA9BEBF298}"/>
          </ac:spMkLst>
        </pc:spChg>
        <pc:spChg chg="add mod">
          <ac:chgData name="Francisco Javier Ortiz Muñoz" userId="f6bca6d5-e3bc-4dba-879c-68f192d92253" providerId="ADAL" clId="{2E65CA28-1775-4ABD-B4B8-1A35BB9103A0}" dt="2026-01-05T00:50:01.160" v="2335" actId="552"/>
          <ac:spMkLst>
            <pc:docMk/>
            <pc:sldMk cId="509455422" sldId="257"/>
            <ac:spMk id="13" creationId="{5A5216D3-B6CF-9F35-F6EE-381D43610284}"/>
          </ac:spMkLst>
        </pc:spChg>
        <pc:spChg chg="add mod">
          <ac:chgData name="Francisco Javier Ortiz Muñoz" userId="f6bca6d5-e3bc-4dba-879c-68f192d92253" providerId="ADAL" clId="{2E65CA28-1775-4ABD-B4B8-1A35BB9103A0}" dt="2026-01-07T11:42:34.585" v="5112" actId="1076"/>
          <ac:spMkLst>
            <pc:docMk/>
            <pc:sldMk cId="509455422" sldId="257"/>
            <ac:spMk id="19" creationId="{01A65E96-AA7E-FEA1-A71F-347E91C0CE08}"/>
          </ac:spMkLst>
        </pc:spChg>
        <pc:spChg chg="add mod">
          <ac:chgData name="Francisco Javier Ortiz Muñoz" userId="f6bca6d5-e3bc-4dba-879c-68f192d92253" providerId="ADAL" clId="{2E65CA28-1775-4ABD-B4B8-1A35BB9103A0}" dt="2026-01-05T00:56:15.467" v="2364" actId="1076"/>
          <ac:spMkLst>
            <pc:docMk/>
            <pc:sldMk cId="509455422" sldId="257"/>
            <ac:spMk id="20" creationId="{F2EB358C-F747-3902-C1F8-E69700A72A7A}"/>
          </ac:spMkLst>
        </pc:spChg>
        <pc:spChg chg="mod">
          <ac:chgData name="Francisco Javier Ortiz Muñoz" userId="f6bca6d5-e3bc-4dba-879c-68f192d92253" providerId="ADAL" clId="{2E65CA28-1775-4ABD-B4B8-1A35BB9103A0}" dt="2026-01-07T11:42:29.218" v="5109"/>
          <ac:spMkLst>
            <pc:docMk/>
            <pc:sldMk cId="509455422" sldId="257"/>
            <ac:spMk id="21" creationId="{475159BA-351F-1EDA-6C40-983227C7E496}"/>
          </ac:spMkLst>
        </pc:spChg>
        <pc:spChg chg="mod">
          <ac:chgData name="Francisco Javier Ortiz Muñoz" userId="f6bca6d5-e3bc-4dba-879c-68f192d92253" providerId="ADAL" clId="{2E65CA28-1775-4ABD-B4B8-1A35BB9103A0}" dt="2026-01-07T11:42:29.218" v="5109"/>
          <ac:spMkLst>
            <pc:docMk/>
            <pc:sldMk cId="509455422" sldId="257"/>
            <ac:spMk id="22" creationId="{93222EC9-823B-9D01-9473-8EAE0E8A21C6}"/>
          </ac:spMkLst>
        </pc:spChg>
        <pc:spChg chg="mod">
          <ac:chgData name="Francisco Javier Ortiz Muñoz" userId="f6bca6d5-e3bc-4dba-879c-68f192d92253" providerId="ADAL" clId="{2E65CA28-1775-4ABD-B4B8-1A35BB9103A0}" dt="2026-01-07T11:42:41.279" v="5117" actId="113"/>
          <ac:spMkLst>
            <pc:docMk/>
            <pc:sldMk cId="509455422" sldId="257"/>
            <ac:spMk id="23" creationId="{D57DD901-267A-49D5-04D8-C83C30A14E46}"/>
          </ac:spMkLst>
        </pc:spChg>
        <pc:spChg chg="mod">
          <ac:chgData name="Francisco Javier Ortiz Muñoz" userId="f6bca6d5-e3bc-4dba-879c-68f192d92253" providerId="ADAL" clId="{2E65CA28-1775-4ABD-B4B8-1A35BB9103A0}" dt="2026-01-07T11:42:46.773" v="5119"/>
          <ac:spMkLst>
            <pc:docMk/>
            <pc:sldMk cId="509455422" sldId="257"/>
            <ac:spMk id="25" creationId="{830FC0B4-6A34-4AC6-748A-16DC9EFD90D2}"/>
          </ac:spMkLst>
        </pc:spChg>
        <pc:spChg chg="mod">
          <ac:chgData name="Francisco Javier Ortiz Muñoz" userId="f6bca6d5-e3bc-4dba-879c-68f192d92253" providerId="ADAL" clId="{2E65CA28-1775-4ABD-B4B8-1A35BB9103A0}" dt="2026-01-07T11:42:46.773" v="5119"/>
          <ac:spMkLst>
            <pc:docMk/>
            <pc:sldMk cId="509455422" sldId="257"/>
            <ac:spMk id="26" creationId="{25035AA1-4FD5-DC2E-1F5C-10DEEAD2B10A}"/>
          </ac:spMkLst>
        </pc:spChg>
        <pc:spChg chg="mod">
          <ac:chgData name="Francisco Javier Ortiz Muñoz" userId="f6bca6d5-e3bc-4dba-879c-68f192d92253" providerId="ADAL" clId="{2E65CA28-1775-4ABD-B4B8-1A35BB9103A0}" dt="2026-01-08T10:57:08.554" v="10655" actId="20577"/>
          <ac:spMkLst>
            <pc:docMk/>
            <pc:sldMk cId="509455422" sldId="257"/>
            <ac:spMk id="27" creationId="{458F615E-C50A-318A-98EF-3C5B212C7EEA}"/>
          </ac:spMkLst>
        </pc:spChg>
        <pc:spChg chg="mod">
          <ac:chgData name="Francisco Javier Ortiz Muñoz" userId="f6bca6d5-e3bc-4dba-879c-68f192d92253" providerId="ADAL" clId="{2E65CA28-1775-4ABD-B4B8-1A35BB9103A0}" dt="2026-01-07T11:44:59.317" v="5131"/>
          <ac:spMkLst>
            <pc:docMk/>
            <pc:sldMk cId="509455422" sldId="257"/>
            <ac:spMk id="29" creationId="{8B464947-4DAE-53EB-8080-48CB9FF9D83D}"/>
          </ac:spMkLst>
        </pc:spChg>
        <pc:spChg chg="mod">
          <ac:chgData name="Francisco Javier Ortiz Muñoz" userId="f6bca6d5-e3bc-4dba-879c-68f192d92253" providerId="ADAL" clId="{2E65CA28-1775-4ABD-B4B8-1A35BB9103A0}" dt="2026-01-07T11:44:59.317" v="5131"/>
          <ac:spMkLst>
            <pc:docMk/>
            <pc:sldMk cId="509455422" sldId="257"/>
            <ac:spMk id="30" creationId="{A4E78DAB-5CDE-0DC0-8F81-61D4C4973134}"/>
          </ac:spMkLst>
        </pc:spChg>
        <pc:spChg chg="mod">
          <ac:chgData name="Francisco Javier Ortiz Muñoz" userId="f6bca6d5-e3bc-4dba-879c-68f192d92253" providerId="ADAL" clId="{2E65CA28-1775-4ABD-B4B8-1A35BB9103A0}" dt="2026-01-07T11:45:07.219" v="5145" actId="20577"/>
          <ac:spMkLst>
            <pc:docMk/>
            <pc:sldMk cId="509455422" sldId="257"/>
            <ac:spMk id="31" creationId="{D2C38A3C-1A2A-616A-99C9-0A6C6CDB66CC}"/>
          </ac:spMkLst>
        </pc:spChg>
        <pc:spChg chg="mod">
          <ac:chgData name="Francisco Javier Ortiz Muñoz" userId="f6bca6d5-e3bc-4dba-879c-68f192d92253" providerId="ADAL" clId="{2E65CA28-1775-4ABD-B4B8-1A35BB9103A0}" dt="2026-01-07T11:48:25.791" v="5149"/>
          <ac:spMkLst>
            <pc:docMk/>
            <pc:sldMk cId="509455422" sldId="257"/>
            <ac:spMk id="33" creationId="{287BAA49-D225-0FB4-7CEE-450BBF34BAFD}"/>
          </ac:spMkLst>
        </pc:spChg>
        <pc:spChg chg="mod">
          <ac:chgData name="Francisco Javier Ortiz Muñoz" userId="f6bca6d5-e3bc-4dba-879c-68f192d92253" providerId="ADAL" clId="{2E65CA28-1775-4ABD-B4B8-1A35BB9103A0}" dt="2026-01-07T11:48:25.791" v="5149"/>
          <ac:spMkLst>
            <pc:docMk/>
            <pc:sldMk cId="509455422" sldId="257"/>
            <ac:spMk id="34" creationId="{89B3315B-87D8-2B8C-E7CD-4D3C75EB7C12}"/>
          </ac:spMkLst>
        </pc:spChg>
        <pc:spChg chg="mod">
          <ac:chgData name="Francisco Javier Ortiz Muñoz" userId="f6bca6d5-e3bc-4dba-879c-68f192d92253" providerId="ADAL" clId="{2E65CA28-1775-4ABD-B4B8-1A35BB9103A0}" dt="2026-01-08T10:08:22.048" v="9653" actId="20577"/>
          <ac:spMkLst>
            <pc:docMk/>
            <pc:sldMk cId="509455422" sldId="257"/>
            <ac:spMk id="35" creationId="{649429B6-7858-8424-3FEB-CB6F1A80F109}"/>
          </ac:spMkLst>
        </pc:spChg>
        <pc:spChg chg="mod">
          <ac:chgData name="Francisco Javier Ortiz Muñoz" userId="f6bca6d5-e3bc-4dba-879c-68f192d92253" providerId="ADAL" clId="{2E65CA28-1775-4ABD-B4B8-1A35BB9103A0}" dt="2026-01-07T11:48:44.895" v="5180"/>
          <ac:spMkLst>
            <pc:docMk/>
            <pc:sldMk cId="509455422" sldId="257"/>
            <ac:spMk id="37" creationId="{7A5E515C-2A3F-A55E-2C5A-D12B76524391}"/>
          </ac:spMkLst>
        </pc:spChg>
        <pc:spChg chg="mod">
          <ac:chgData name="Francisco Javier Ortiz Muñoz" userId="f6bca6d5-e3bc-4dba-879c-68f192d92253" providerId="ADAL" clId="{2E65CA28-1775-4ABD-B4B8-1A35BB9103A0}" dt="2026-01-07T11:48:44.895" v="5180"/>
          <ac:spMkLst>
            <pc:docMk/>
            <pc:sldMk cId="509455422" sldId="257"/>
            <ac:spMk id="38" creationId="{BF25AF01-70E2-5E57-710B-02379619C67E}"/>
          </ac:spMkLst>
        </pc:spChg>
        <pc:spChg chg="mod">
          <ac:chgData name="Francisco Javier Ortiz Muñoz" userId="f6bca6d5-e3bc-4dba-879c-68f192d92253" providerId="ADAL" clId="{2E65CA28-1775-4ABD-B4B8-1A35BB9103A0}" dt="2026-01-07T11:48:48.875" v="5183" actId="20577"/>
          <ac:spMkLst>
            <pc:docMk/>
            <pc:sldMk cId="509455422" sldId="257"/>
            <ac:spMk id="39" creationId="{DDC7429A-A5E5-E170-89F3-CAEA92FB28D0}"/>
          </ac:spMkLst>
        </pc:spChg>
        <pc:grpChg chg="add mod">
          <ac:chgData name="Francisco Javier Ortiz Muñoz" userId="f6bca6d5-e3bc-4dba-879c-68f192d92253" providerId="ADAL" clId="{2E65CA28-1775-4ABD-B4B8-1A35BB9103A0}" dt="2026-01-07T11:49:23.135" v="5201" actId="12789"/>
          <ac:grpSpMkLst>
            <pc:docMk/>
            <pc:sldMk cId="509455422" sldId="257"/>
            <ac:grpSpMk id="17" creationId="{E74B23AE-C29B-2653-BC80-8A6C4E78BBB6}"/>
          </ac:grpSpMkLst>
        </pc:grpChg>
        <pc:grpChg chg="add mod">
          <ac:chgData name="Francisco Javier Ortiz Muñoz" userId="f6bca6d5-e3bc-4dba-879c-68f192d92253" providerId="ADAL" clId="{2E65CA28-1775-4ABD-B4B8-1A35BB9103A0}" dt="2026-01-07T11:49:23.135" v="5201" actId="12789"/>
          <ac:grpSpMkLst>
            <pc:docMk/>
            <pc:sldMk cId="509455422" sldId="257"/>
            <ac:grpSpMk id="24" creationId="{454E0D3D-C7E7-DA8C-63A2-AC56FD904489}"/>
          </ac:grpSpMkLst>
        </pc:grpChg>
        <pc:grpChg chg="add mod">
          <ac:chgData name="Francisco Javier Ortiz Muñoz" userId="f6bca6d5-e3bc-4dba-879c-68f192d92253" providerId="ADAL" clId="{2E65CA28-1775-4ABD-B4B8-1A35BB9103A0}" dt="2026-01-07T11:49:23.135" v="5201" actId="12789"/>
          <ac:grpSpMkLst>
            <pc:docMk/>
            <pc:sldMk cId="509455422" sldId="257"/>
            <ac:grpSpMk id="28" creationId="{CEE93190-919A-399F-8970-81B4A440D5B4}"/>
          </ac:grpSpMkLst>
        </pc:grpChg>
        <pc:grpChg chg="add mod">
          <ac:chgData name="Francisco Javier Ortiz Muñoz" userId="f6bca6d5-e3bc-4dba-879c-68f192d92253" providerId="ADAL" clId="{2E65CA28-1775-4ABD-B4B8-1A35BB9103A0}" dt="2026-01-08T10:08:27.134" v="9655" actId="14100"/>
          <ac:grpSpMkLst>
            <pc:docMk/>
            <pc:sldMk cId="509455422" sldId="257"/>
            <ac:grpSpMk id="32" creationId="{5853F09C-8D86-9962-1F64-5605EE240B02}"/>
          </ac:grpSpMkLst>
        </pc:grpChg>
        <pc:grpChg chg="add mod">
          <ac:chgData name="Francisco Javier Ortiz Muñoz" userId="f6bca6d5-e3bc-4dba-879c-68f192d92253" providerId="ADAL" clId="{2E65CA28-1775-4ABD-B4B8-1A35BB9103A0}" dt="2026-01-07T11:49:23.135" v="5201" actId="12789"/>
          <ac:grpSpMkLst>
            <pc:docMk/>
            <pc:sldMk cId="509455422" sldId="257"/>
            <ac:grpSpMk id="36" creationId="{58890D45-2915-09A3-0D7F-EF726ADF6DFD}"/>
          </ac:grpSpMkLst>
        </pc:grpChg>
        <pc:picChg chg="add mod">
          <ac:chgData name="Francisco Javier Ortiz Muñoz" userId="f6bca6d5-e3bc-4dba-879c-68f192d92253" providerId="ADAL" clId="{2E65CA28-1775-4ABD-B4B8-1A35BB9103A0}" dt="2026-01-07T11:39:38.444" v="5089" actId="1076"/>
          <ac:picMkLst>
            <pc:docMk/>
            <pc:sldMk cId="509455422" sldId="257"/>
            <ac:picMk id="7" creationId="{DE611DA6-A419-38B7-D5FB-2D0C4176383A}"/>
          </ac:picMkLst>
        </pc:picChg>
        <pc:picChg chg="add mod">
          <ac:chgData name="Francisco Javier Ortiz Muñoz" userId="f6bca6d5-e3bc-4dba-879c-68f192d92253" providerId="ADAL" clId="{2E65CA28-1775-4ABD-B4B8-1A35BB9103A0}" dt="2026-01-05T00:49:54.426" v="2334" actId="12788"/>
          <ac:picMkLst>
            <pc:docMk/>
            <pc:sldMk cId="509455422" sldId="257"/>
            <ac:picMk id="10" creationId="{88D3BAD6-4239-617A-9B97-93FC51615564}"/>
          </ac:picMkLst>
        </pc:picChg>
        <pc:picChg chg="add mod">
          <ac:chgData name="Francisco Javier Ortiz Muñoz" userId="f6bca6d5-e3bc-4dba-879c-68f192d92253" providerId="ADAL" clId="{2E65CA28-1775-4ABD-B4B8-1A35BB9103A0}" dt="2026-01-07T11:52:11.374" v="5212" actId="1076"/>
          <ac:picMkLst>
            <pc:docMk/>
            <pc:sldMk cId="509455422" sldId="257"/>
            <ac:picMk id="15" creationId="{02D436C9-4F66-F61B-F62E-F76E477E8773}"/>
          </ac:picMkLst>
        </pc:picChg>
        <pc:picChg chg="add mod">
          <ac:chgData name="Francisco Javier Ortiz Muñoz" userId="f6bca6d5-e3bc-4dba-879c-68f192d92253" providerId="ADAL" clId="{2E65CA28-1775-4ABD-B4B8-1A35BB9103A0}" dt="2026-01-07T11:52:12.681" v="5213" actId="1076"/>
          <ac:picMkLst>
            <pc:docMk/>
            <pc:sldMk cId="509455422" sldId="257"/>
            <ac:picMk id="16" creationId="{5269D65A-CE78-BE98-B690-9F2439F1075A}"/>
          </ac:picMkLst>
        </pc:picChg>
        <pc:picChg chg="add mod">
          <ac:chgData name="Francisco Javier Ortiz Muñoz" userId="f6bca6d5-e3bc-4dba-879c-68f192d92253" providerId="ADAL" clId="{2E65CA28-1775-4ABD-B4B8-1A35BB9103A0}" dt="2026-01-07T11:41:09.253" v="5107" actId="1076"/>
          <ac:picMkLst>
            <pc:docMk/>
            <pc:sldMk cId="509455422" sldId="257"/>
            <ac:picMk id="18" creationId="{E2394A4B-1758-400B-F5CD-D95F53BE138C}"/>
          </ac:picMkLst>
        </pc:picChg>
      </pc:sldChg>
      <pc:sldChg chg="addSp delSp modSp new mod ord modAnim">
        <pc:chgData name="Francisco Javier Ortiz Muñoz" userId="f6bca6d5-e3bc-4dba-879c-68f192d92253" providerId="ADAL" clId="{2E65CA28-1775-4ABD-B4B8-1A35BB9103A0}" dt="2026-01-07T12:05:23.337" v="5240"/>
        <pc:sldMkLst>
          <pc:docMk/>
          <pc:sldMk cId="4032522350" sldId="258"/>
        </pc:sldMkLst>
        <pc:spChg chg="add mod">
          <ac:chgData name="Francisco Javier Ortiz Muñoz" userId="f6bca6d5-e3bc-4dba-879c-68f192d92253" providerId="ADAL" clId="{2E65CA28-1775-4ABD-B4B8-1A35BB9103A0}" dt="2026-01-07T12:05:15.853" v="5239" actId="1076"/>
          <ac:spMkLst>
            <pc:docMk/>
            <pc:sldMk cId="4032522350" sldId="258"/>
            <ac:spMk id="9" creationId="{CDFC0B87-A09B-9755-7483-BD604270C54F}"/>
          </ac:spMkLst>
        </pc:spChg>
        <pc:spChg chg="add mod">
          <ac:chgData name="Francisco Javier Ortiz Muñoz" userId="f6bca6d5-e3bc-4dba-879c-68f192d92253" providerId="ADAL" clId="{2E65CA28-1775-4ABD-B4B8-1A35BB9103A0}" dt="2026-01-07T12:04:30.319" v="5231" actId="688"/>
          <ac:spMkLst>
            <pc:docMk/>
            <pc:sldMk cId="4032522350" sldId="258"/>
            <ac:spMk id="10" creationId="{FEF97EFA-467D-717D-C367-DF291990AAC5}"/>
          </ac:spMkLst>
        </pc:spChg>
        <pc:spChg chg="add mod">
          <ac:chgData name="Francisco Javier Ortiz Muñoz" userId="f6bca6d5-e3bc-4dba-879c-68f192d92253" providerId="ADAL" clId="{2E65CA28-1775-4ABD-B4B8-1A35BB9103A0}" dt="2026-01-07T12:04:46.148" v="5237" actId="688"/>
          <ac:spMkLst>
            <pc:docMk/>
            <pc:sldMk cId="4032522350" sldId="258"/>
            <ac:spMk id="11" creationId="{3729A772-BC89-2B88-BDDE-95005CC889B9}"/>
          </ac:spMkLst>
        </pc:spChg>
        <pc:spChg chg="add mod">
          <ac:chgData name="Francisco Javier Ortiz Muñoz" userId="f6bca6d5-e3bc-4dba-879c-68f192d92253" providerId="ADAL" clId="{2E65CA28-1775-4ABD-B4B8-1A35BB9103A0}" dt="2026-01-07T12:02:49.198" v="5217"/>
          <ac:spMkLst>
            <pc:docMk/>
            <pc:sldMk cId="4032522350" sldId="258"/>
            <ac:spMk id="27" creationId="{4537E7F8-FEA6-F312-450D-8CBB3CDC7BEC}"/>
          </ac:spMkLst>
        </pc:spChg>
        <pc:spChg chg="add mod">
          <ac:chgData name="Francisco Javier Ortiz Muñoz" userId="f6bca6d5-e3bc-4dba-879c-68f192d92253" providerId="ADAL" clId="{2E65CA28-1775-4ABD-B4B8-1A35BB9103A0}" dt="2026-01-07T12:04:22.551" v="5229" actId="1076"/>
          <ac:spMkLst>
            <pc:docMk/>
            <pc:sldMk cId="4032522350" sldId="258"/>
            <ac:spMk id="28" creationId="{CE9F87A4-1C48-D37C-A007-CBA89AC71B96}"/>
          </ac:spMkLst>
        </pc:spChg>
        <pc:picChg chg="add mod">
          <ac:chgData name="Francisco Javier Ortiz Muñoz" userId="f6bca6d5-e3bc-4dba-879c-68f192d92253" providerId="ADAL" clId="{2E65CA28-1775-4ABD-B4B8-1A35BB9103A0}" dt="2026-01-07T12:04:41.216" v="5235" actId="1076"/>
          <ac:picMkLst>
            <pc:docMk/>
            <pc:sldMk cId="4032522350" sldId="258"/>
            <ac:picMk id="8" creationId="{F13A374D-B264-F489-53E7-CE48B9750B37}"/>
          </ac:picMkLst>
        </pc:picChg>
        <pc:picChg chg="add">
          <ac:chgData name="Francisco Javier Ortiz Muñoz" userId="f6bca6d5-e3bc-4dba-879c-68f192d92253" providerId="ADAL" clId="{2E65CA28-1775-4ABD-B4B8-1A35BB9103A0}" dt="2026-01-05T00:00:00.402" v="1708"/>
          <ac:picMkLst>
            <pc:docMk/>
            <pc:sldMk cId="4032522350" sldId="258"/>
            <ac:picMk id="26" creationId="{ADA7BFAF-DE77-C5C5-54A2-A6295D426367}"/>
          </ac:picMkLst>
        </pc:picChg>
      </pc:sldChg>
      <pc:sldChg chg="addSp delSp modSp new mod ord setBg modAnim">
        <pc:chgData name="Francisco Javier Ortiz Muñoz" userId="f6bca6d5-e3bc-4dba-879c-68f192d92253" providerId="ADAL" clId="{2E65CA28-1775-4ABD-B4B8-1A35BB9103A0}" dt="2026-01-08T10:58:05.632" v="10659"/>
        <pc:sldMkLst>
          <pc:docMk/>
          <pc:sldMk cId="3862938228" sldId="260"/>
        </pc:sldMkLst>
        <pc:spChg chg="add">
          <ac:chgData name="Francisco Javier Ortiz Muñoz" userId="f6bca6d5-e3bc-4dba-879c-68f192d92253" providerId="ADAL" clId="{2E65CA28-1775-4ABD-B4B8-1A35BB9103A0}" dt="2026-01-04T20:23:18.252" v="207" actId="26606"/>
          <ac:spMkLst>
            <pc:docMk/>
            <pc:sldMk cId="3862938228" sldId="260"/>
            <ac:spMk id="7" creationId="{42A4FC2C-047E-45A5-965D-8E1E3BF09BC6}"/>
          </ac:spMkLst>
        </pc:spChg>
        <pc:spChg chg="add mod">
          <ac:chgData name="Francisco Javier Ortiz Muñoz" userId="f6bca6d5-e3bc-4dba-879c-68f192d92253" providerId="ADAL" clId="{2E65CA28-1775-4ABD-B4B8-1A35BB9103A0}" dt="2026-01-05T01:07:58.704" v="3139" actId="207"/>
          <ac:spMkLst>
            <pc:docMk/>
            <pc:sldMk cId="3862938228" sldId="260"/>
            <ac:spMk id="9" creationId="{F3206E5E-B885-094F-E1AD-609D2947B482}"/>
          </ac:spMkLst>
        </pc:spChg>
        <pc:spChg chg="add mod">
          <ac:chgData name="Francisco Javier Ortiz Muñoz" userId="f6bca6d5-e3bc-4dba-879c-68f192d92253" providerId="ADAL" clId="{2E65CA28-1775-4ABD-B4B8-1A35BB9103A0}" dt="2026-01-05T01:07:58.704" v="3139" actId="207"/>
          <ac:spMkLst>
            <pc:docMk/>
            <pc:sldMk cId="3862938228" sldId="260"/>
            <ac:spMk id="10" creationId="{A0E19722-FBAB-8E13-3E27-C0F1212F1F26}"/>
          </ac:spMkLst>
        </pc:spChg>
        <pc:spChg chg="add mod">
          <ac:chgData name="Francisco Javier Ortiz Muñoz" userId="f6bca6d5-e3bc-4dba-879c-68f192d92253" providerId="ADAL" clId="{2E65CA28-1775-4ABD-B4B8-1A35BB9103A0}" dt="2026-01-05T01:08:07.698" v="3140" actId="207"/>
          <ac:spMkLst>
            <pc:docMk/>
            <pc:sldMk cId="3862938228" sldId="260"/>
            <ac:spMk id="11" creationId="{37D5493A-BC2D-BEBD-FD1B-98F7BA4C759D}"/>
          </ac:spMkLst>
        </pc:spChg>
        <pc:spChg chg="add mod">
          <ac:chgData name="Francisco Javier Ortiz Muñoz" userId="f6bca6d5-e3bc-4dba-879c-68f192d92253" providerId="ADAL" clId="{2E65CA28-1775-4ABD-B4B8-1A35BB9103A0}" dt="2026-01-05T01:08:07.698" v="3140" actId="207"/>
          <ac:spMkLst>
            <pc:docMk/>
            <pc:sldMk cId="3862938228" sldId="260"/>
            <ac:spMk id="13" creationId="{3B0257FE-C9E6-79BD-7DF5-8E6BB386E122}"/>
          </ac:spMkLst>
        </pc:spChg>
        <pc:spChg chg="add mod">
          <ac:chgData name="Francisco Javier Ortiz Muñoz" userId="f6bca6d5-e3bc-4dba-879c-68f192d92253" providerId="ADAL" clId="{2E65CA28-1775-4ABD-B4B8-1A35BB9103A0}" dt="2026-01-05T01:08:07.698" v="3140" actId="207"/>
          <ac:spMkLst>
            <pc:docMk/>
            <pc:sldMk cId="3862938228" sldId="260"/>
            <ac:spMk id="15" creationId="{158DE927-FD53-407D-B558-33522DF7B161}"/>
          </ac:spMkLst>
        </pc:spChg>
        <pc:spChg chg="add mod">
          <ac:chgData name="Francisco Javier Ortiz Muñoz" userId="f6bca6d5-e3bc-4dba-879c-68f192d92253" providerId="ADAL" clId="{2E65CA28-1775-4ABD-B4B8-1A35BB9103A0}" dt="2026-01-07T12:06:01.298" v="5242" actId="1076"/>
          <ac:spMkLst>
            <pc:docMk/>
            <pc:sldMk cId="3862938228" sldId="260"/>
            <ac:spMk id="17" creationId="{F2421069-C408-8094-E646-F86CB30CB11C}"/>
          </ac:spMkLst>
        </pc:spChg>
        <pc:spChg chg="add mod">
          <ac:chgData name="Francisco Javier Ortiz Muñoz" userId="f6bca6d5-e3bc-4dba-879c-68f192d92253" providerId="ADAL" clId="{2E65CA28-1775-4ABD-B4B8-1A35BB9103A0}" dt="2026-01-05T01:04:36.195" v="2932" actId="20577"/>
          <ac:spMkLst>
            <pc:docMk/>
            <pc:sldMk cId="3862938228" sldId="260"/>
            <ac:spMk id="18" creationId="{9FB35D0E-395C-448B-F044-BCF853FEEBD3}"/>
          </ac:spMkLst>
        </pc:spChg>
        <pc:spChg chg="add mod">
          <ac:chgData name="Francisco Javier Ortiz Muñoz" userId="f6bca6d5-e3bc-4dba-879c-68f192d92253" providerId="ADAL" clId="{2E65CA28-1775-4ABD-B4B8-1A35BB9103A0}" dt="2026-01-05T01:05:50.818" v="3116" actId="1076"/>
          <ac:spMkLst>
            <pc:docMk/>
            <pc:sldMk cId="3862938228" sldId="260"/>
            <ac:spMk id="21" creationId="{71792E4E-76BE-D446-FB67-5F605AF61D97}"/>
          </ac:spMkLst>
        </pc:spChg>
        <pc:spChg chg="add mod">
          <ac:chgData name="Francisco Javier Ortiz Muñoz" userId="f6bca6d5-e3bc-4dba-879c-68f192d92253" providerId="ADAL" clId="{2E65CA28-1775-4ABD-B4B8-1A35BB9103A0}" dt="2026-01-07T12:05:57.304" v="5241" actId="13926"/>
          <ac:spMkLst>
            <pc:docMk/>
            <pc:sldMk cId="3862938228" sldId="260"/>
            <ac:spMk id="23" creationId="{A1A4F9E9-EBA3-E444-B391-DA360BD9C682}"/>
          </ac:spMkLst>
        </pc:spChg>
        <pc:picChg chg="add mod">
          <ac:chgData name="Francisco Javier Ortiz Muñoz" userId="f6bca6d5-e3bc-4dba-879c-68f192d92253" providerId="ADAL" clId="{2E65CA28-1775-4ABD-B4B8-1A35BB9103A0}" dt="2026-01-05T01:07:19.731" v="3136" actId="1076"/>
          <ac:picMkLst>
            <pc:docMk/>
            <pc:sldMk cId="3862938228" sldId="260"/>
            <ac:picMk id="22" creationId="{AB691019-2713-0001-6FEA-1FFC9D2487B5}"/>
          </ac:picMkLst>
        </pc:picChg>
        <pc:picChg chg="add mod">
          <ac:chgData name="Francisco Javier Ortiz Muñoz" userId="f6bca6d5-e3bc-4dba-879c-68f192d92253" providerId="ADAL" clId="{2E65CA28-1775-4ABD-B4B8-1A35BB9103A0}" dt="2026-01-05T01:06:31.505" v="3121" actId="1076"/>
          <ac:picMkLst>
            <pc:docMk/>
            <pc:sldMk cId="3862938228" sldId="260"/>
            <ac:picMk id="24" creationId="{B796C9C7-ADA4-F3F4-65CA-8A8D19750D33}"/>
          </ac:picMkLst>
        </pc:picChg>
        <pc:picChg chg="add mod">
          <ac:chgData name="Francisco Javier Ortiz Muñoz" userId="f6bca6d5-e3bc-4dba-879c-68f192d92253" providerId="ADAL" clId="{2E65CA28-1775-4ABD-B4B8-1A35BB9103A0}" dt="2026-01-05T01:31:31.820" v="4074" actId="1076"/>
          <ac:picMkLst>
            <pc:docMk/>
            <pc:sldMk cId="3862938228" sldId="260"/>
            <ac:picMk id="26" creationId="{6F208E84-5B22-2047-2B00-B5B3C831B341}"/>
          </ac:picMkLst>
        </pc:picChg>
        <pc:picChg chg="add mod">
          <ac:chgData name="Francisco Javier Ortiz Muñoz" userId="f6bca6d5-e3bc-4dba-879c-68f192d92253" providerId="ADAL" clId="{2E65CA28-1775-4ABD-B4B8-1A35BB9103A0}" dt="2026-01-05T01:09:24.403" v="3147" actId="207"/>
          <ac:picMkLst>
            <pc:docMk/>
            <pc:sldMk cId="3862938228" sldId="260"/>
            <ac:picMk id="28" creationId="{9EFE6231-F73B-6577-EF4B-06EFDD64CCEC}"/>
          </ac:picMkLst>
        </pc:picChg>
        <pc:picChg chg="add mod">
          <ac:chgData name="Francisco Javier Ortiz Muñoz" userId="f6bca6d5-e3bc-4dba-879c-68f192d92253" providerId="ADAL" clId="{2E65CA28-1775-4ABD-B4B8-1A35BB9103A0}" dt="2026-01-05T01:09:24.403" v="3147" actId="207"/>
          <ac:picMkLst>
            <pc:docMk/>
            <pc:sldMk cId="3862938228" sldId="260"/>
            <ac:picMk id="30" creationId="{CA746A3D-F8D2-B84E-B7AE-CDEC53D4E8AD}"/>
          </ac:picMkLst>
        </pc:picChg>
        <pc:cxnChg chg="add mod">
          <ac:chgData name="Francisco Javier Ortiz Muñoz" userId="f6bca6d5-e3bc-4dba-879c-68f192d92253" providerId="ADAL" clId="{2E65CA28-1775-4ABD-B4B8-1A35BB9103A0}" dt="2026-01-05T01:01:23.343" v="2526" actId="208"/>
          <ac:cxnSpMkLst>
            <pc:docMk/>
            <pc:sldMk cId="3862938228" sldId="260"/>
            <ac:cxnSpMk id="12" creationId="{DD62296D-19A6-916F-C928-655BF2A9168F}"/>
          </ac:cxnSpMkLst>
        </pc:cxnChg>
        <pc:cxnChg chg="add mod">
          <ac:chgData name="Francisco Javier Ortiz Muñoz" userId="f6bca6d5-e3bc-4dba-879c-68f192d92253" providerId="ADAL" clId="{2E65CA28-1775-4ABD-B4B8-1A35BB9103A0}" dt="2026-01-05T01:01:28.039" v="2528" actId="1076"/>
          <ac:cxnSpMkLst>
            <pc:docMk/>
            <pc:sldMk cId="3862938228" sldId="260"/>
            <ac:cxnSpMk id="14" creationId="{0B01B7D2-7ADC-9ACF-C0CB-40C5B799CAC2}"/>
          </ac:cxnSpMkLst>
        </pc:cxnChg>
        <pc:cxnChg chg="add mod">
          <ac:chgData name="Francisco Javier Ortiz Muñoz" userId="f6bca6d5-e3bc-4dba-879c-68f192d92253" providerId="ADAL" clId="{2E65CA28-1775-4ABD-B4B8-1A35BB9103A0}" dt="2026-01-05T01:05:55.567" v="3117" actId="1076"/>
          <ac:cxnSpMkLst>
            <pc:docMk/>
            <pc:sldMk cId="3862938228" sldId="260"/>
            <ac:cxnSpMk id="16" creationId="{FCC02290-D855-1315-6259-8FFE6C173BF5}"/>
          </ac:cxnSpMkLst>
        </pc:cxnChg>
      </pc:sldChg>
      <pc:sldChg chg="addSp delSp modSp add del mod ord setBg delDesignElem">
        <pc:chgData name="Francisco Javier Ortiz Muñoz" userId="f6bca6d5-e3bc-4dba-879c-68f192d92253" providerId="ADAL" clId="{2E65CA28-1775-4ABD-B4B8-1A35BB9103A0}" dt="2026-01-05T00:58:11.892" v="2377" actId="1076"/>
        <pc:sldMkLst>
          <pc:docMk/>
          <pc:sldMk cId="2648490723" sldId="261"/>
        </pc:sldMkLst>
        <pc:spChg chg="mod ord">
          <ac:chgData name="Francisco Javier Ortiz Muñoz" userId="f6bca6d5-e3bc-4dba-879c-68f192d92253" providerId="ADAL" clId="{2E65CA28-1775-4ABD-B4B8-1A35BB9103A0}" dt="2026-01-05T00:57:47.304" v="2374" actId="166"/>
          <ac:spMkLst>
            <pc:docMk/>
            <pc:sldMk cId="2648490723" sldId="261"/>
            <ac:spMk id="7" creationId="{FC3D7CEC-5FC8-6251-54B3-CF1D489CA08E}"/>
          </ac:spMkLst>
        </pc:spChg>
        <pc:spChg chg="add del">
          <ac:chgData name="Francisco Javier Ortiz Muñoz" userId="f6bca6d5-e3bc-4dba-879c-68f192d92253" providerId="ADAL" clId="{2E65CA28-1775-4ABD-B4B8-1A35BB9103A0}" dt="2026-01-04T20:34:56.336" v="215"/>
          <ac:spMkLst>
            <pc:docMk/>
            <pc:sldMk cId="2648490723" sldId="261"/>
            <ac:spMk id="22" creationId="{AC8EEB0F-BA72-49AC-956F-331B60FDE79E}"/>
          </ac:spMkLst>
        </pc:spChg>
        <pc:grpChg chg="add del">
          <ac:chgData name="Francisco Javier Ortiz Muñoz" userId="f6bca6d5-e3bc-4dba-879c-68f192d92253" providerId="ADAL" clId="{2E65CA28-1775-4ABD-B4B8-1A35BB9103A0}" dt="2026-01-04T20:34:56.336" v="215"/>
          <ac:grpSpMkLst>
            <pc:docMk/>
            <pc:sldMk cId="2648490723" sldId="261"/>
            <ac:grpSpMk id="24" creationId="{54C5F191-28EB-4204-8F9D-2EA49651480F}"/>
          </ac:grpSpMkLst>
        </pc:grpChg>
        <pc:grpChg chg="add del">
          <ac:chgData name="Francisco Javier Ortiz Muñoz" userId="f6bca6d5-e3bc-4dba-879c-68f192d92253" providerId="ADAL" clId="{2E65CA28-1775-4ABD-B4B8-1A35BB9103A0}" dt="2026-01-04T20:34:56.336" v="215"/>
          <ac:grpSpMkLst>
            <pc:docMk/>
            <pc:sldMk cId="2648490723" sldId="261"/>
            <ac:grpSpMk id="30" creationId="{19A5CE6D-B0CD-44A3-A50A-64467EB0712C}"/>
          </ac:grpSpMkLst>
        </pc:grpChg>
        <pc:grpChg chg="add del">
          <ac:chgData name="Francisco Javier Ortiz Muñoz" userId="f6bca6d5-e3bc-4dba-879c-68f192d92253" providerId="ADAL" clId="{2E65CA28-1775-4ABD-B4B8-1A35BB9103A0}" dt="2026-01-04T20:34:56.336" v="215"/>
          <ac:grpSpMkLst>
            <pc:docMk/>
            <pc:sldMk cId="2648490723" sldId="261"/>
            <ac:grpSpMk id="36" creationId="{1F5AD99D-D9DE-4538-B93F-D082821D361E}"/>
          </ac:grpSpMkLst>
        </pc:grpChg>
        <pc:picChg chg="add mod">
          <ac:chgData name="Francisco Javier Ortiz Muñoz" userId="f6bca6d5-e3bc-4dba-879c-68f192d92253" providerId="ADAL" clId="{2E65CA28-1775-4ABD-B4B8-1A35BB9103A0}" dt="2026-01-05T00:58:11.892" v="2377" actId="1076"/>
          <ac:picMkLst>
            <pc:docMk/>
            <pc:sldMk cId="2648490723" sldId="261"/>
            <ac:picMk id="2" creationId="{33C7D303-AEB2-43D8-1081-68DE3D2C87FB}"/>
          </ac:picMkLst>
        </pc:picChg>
      </pc:sldChg>
      <pc:sldChg chg="add">
        <pc:chgData name="Francisco Javier Ortiz Muñoz" userId="f6bca6d5-e3bc-4dba-879c-68f192d92253" providerId="ADAL" clId="{2E65CA28-1775-4ABD-B4B8-1A35BB9103A0}" dt="2026-01-05T00:40:23.803" v="2103"/>
        <pc:sldMkLst>
          <pc:docMk/>
          <pc:sldMk cId="2865075781" sldId="270"/>
        </pc:sldMkLst>
      </pc:sldChg>
      <pc:sldChg chg="addSp delSp modSp add del mod setBg modAnim delDesignElem">
        <pc:chgData name="Francisco Javier Ortiz Muñoz" userId="f6bca6d5-e3bc-4dba-879c-68f192d92253" providerId="ADAL" clId="{2E65CA28-1775-4ABD-B4B8-1A35BB9103A0}" dt="2026-01-05T01:10:16.830" v="3187" actId="14100"/>
        <pc:sldMkLst>
          <pc:docMk/>
          <pc:sldMk cId="1281116270" sldId="422"/>
        </pc:sldMkLst>
        <pc:spChg chg="mod ord">
          <ac:chgData name="Francisco Javier Ortiz Muñoz" userId="f6bca6d5-e3bc-4dba-879c-68f192d92253" providerId="ADAL" clId="{2E65CA28-1775-4ABD-B4B8-1A35BB9103A0}" dt="2026-01-05T01:10:16.830" v="3187" actId="14100"/>
          <ac:spMkLst>
            <pc:docMk/>
            <pc:sldMk cId="1281116270" sldId="422"/>
            <ac:spMk id="7" creationId="{82D1B3B7-1BD8-7848-ED40-11D467975FB3}"/>
          </ac:spMkLst>
        </pc:spChg>
        <pc:spChg chg="add del">
          <ac:chgData name="Francisco Javier Ortiz Muñoz" userId="f6bca6d5-e3bc-4dba-879c-68f192d92253" providerId="ADAL" clId="{2E65CA28-1775-4ABD-B4B8-1A35BB9103A0}" dt="2026-01-04T20:35:14.583" v="225"/>
          <ac:spMkLst>
            <pc:docMk/>
            <pc:sldMk cId="1281116270" sldId="422"/>
            <ac:spMk id="22" creationId="{ED2AC16A-D30B-697D-C4CE-466239067076}"/>
          </ac:spMkLst>
        </pc:spChg>
        <pc:grpChg chg="add del">
          <ac:chgData name="Francisco Javier Ortiz Muñoz" userId="f6bca6d5-e3bc-4dba-879c-68f192d92253" providerId="ADAL" clId="{2E65CA28-1775-4ABD-B4B8-1A35BB9103A0}" dt="2026-01-04T20:35:14.583" v="225"/>
          <ac:grpSpMkLst>
            <pc:docMk/>
            <pc:sldMk cId="1281116270" sldId="422"/>
            <ac:grpSpMk id="24" creationId="{6289DB04-2DCC-9789-43BA-A022AA274B77}"/>
          </ac:grpSpMkLst>
        </pc:grpChg>
        <pc:grpChg chg="add del">
          <ac:chgData name="Francisco Javier Ortiz Muñoz" userId="f6bca6d5-e3bc-4dba-879c-68f192d92253" providerId="ADAL" clId="{2E65CA28-1775-4ABD-B4B8-1A35BB9103A0}" dt="2026-01-04T20:35:14.583" v="225"/>
          <ac:grpSpMkLst>
            <pc:docMk/>
            <pc:sldMk cId="1281116270" sldId="422"/>
            <ac:grpSpMk id="30" creationId="{58510233-1689-0DE1-44A2-7FE83566D740}"/>
          </ac:grpSpMkLst>
        </pc:grpChg>
        <pc:grpChg chg="add del">
          <ac:chgData name="Francisco Javier Ortiz Muñoz" userId="f6bca6d5-e3bc-4dba-879c-68f192d92253" providerId="ADAL" clId="{2E65CA28-1775-4ABD-B4B8-1A35BB9103A0}" dt="2026-01-04T20:35:14.583" v="225"/>
          <ac:grpSpMkLst>
            <pc:docMk/>
            <pc:sldMk cId="1281116270" sldId="422"/>
            <ac:grpSpMk id="36" creationId="{9B0ADCDA-FE7A-2DF4-91F6-664637DF3C84}"/>
          </ac:grpSpMkLst>
        </pc:grpChg>
        <pc:picChg chg="add mod">
          <ac:chgData name="Francisco Javier Ortiz Muñoz" userId="f6bca6d5-e3bc-4dba-879c-68f192d92253" providerId="ADAL" clId="{2E65CA28-1775-4ABD-B4B8-1A35BB9103A0}" dt="2026-01-05T01:09:49.386" v="3150"/>
          <ac:picMkLst>
            <pc:docMk/>
            <pc:sldMk cId="1281116270" sldId="422"/>
            <ac:picMk id="2" creationId="{1375C8BA-2DFB-2DE8-C099-CDF54FF6AF31}"/>
          </ac:picMkLst>
        </pc:picChg>
      </pc:sldChg>
      <pc:sldChg chg="addSp delSp modSp add mod ord setBg modAnim delDesignElem">
        <pc:chgData name="Francisco Javier Ortiz Muñoz" userId="f6bca6d5-e3bc-4dba-879c-68f192d92253" providerId="ADAL" clId="{2E65CA28-1775-4ABD-B4B8-1A35BB9103A0}" dt="2026-01-07T14:19:58.672" v="6838" actId="478"/>
        <pc:sldMkLst>
          <pc:docMk/>
          <pc:sldMk cId="2123213172" sldId="427"/>
        </pc:sldMkLst>
        <pc:spChg chg="add mod">
          <ac:chgData name="Francisco Javier Ortiz Muñoz" userId="f6bca6d5-e3bc-4dba-879c-68f192d92253" providerId="ADAL" clId="{2E65CA28-1775-4ABD-B4B8-1A35BB9103A0}" dt="2026-01-07T14:14:47.517" v="6762" actId="14100"/>
          <ac:spMkLst>
            <pc:docMk/>
            <pc:sldMk cId="2123213172" sldId="427"/>
            <ac:spMk id="6" creationId="{767545CF-FAB4-30D0-8831-BE7DA1F7A1C2}"/>
          </ac:spMkLst>
        </pc:spChg>
        <pc:spChg chg="add mod">
          <ac:chgData name="Francisco Javier Ortiz Muñoz" userId="f6bca6d5-e3bc-4dba-879c-68f192d92253" providerId="ADAL" clId="{2E65CA28-1775-4ABD-B4B8-1A35BB9103A0}" dt="2026-01-07T14:16:00.065" v="6771" actId="1076"/>
          <ac:spMkLst>
            <pc:docMk/>
            <pc:sldMk cId="2123213172" sldId="427"/>
            <ac:spMk id="7" creationId="{5A240A4F-D016-FA58-E407-ED3087340410}"/>
          </ac:spMkLst>
        </pc:spChg>
        <pc:spChg chg="add mod">
          <ac:chgData name="Francisco Javier Ortiz Muñoz" userId="f6bca6d5-e3bc-4dba-879c-68f192d92253" providerId="ADAL" clId="{2E65CA28-1775-4ABD-B4B8-1A35BB9103A0}" dt="2026-01-07T14:16:36.409" v="6785" actId="207"/>
          <ac:spMkLst>
            <pc:docMk/>
            <pc:sldMk cId="2123213172" sldId="427"/>
            <ac:spMk id="10" creationId="{78D4D827-2262-C849-6AA8-7493FDABCD33}"/>
          </ac:spMkLst>
        </pc:spChg>
        <pc:spChg chg="add mod">
          <ac:chgData name="Francisco Javier Ortiz Muñoz" userId="f6bca6d5-e3bc-4dba-879c-68f192d92253" providerId="ADAL" clId="{2E65CA28-1775-4ABD-B4B8-1A35BB9103A0}" dt="2026-01-07T14:17:03.151" v="6801" actId="1076"/>
          <ac:spMkLst>
            <pc:docMk/>
            <pc:sldMk cId="2123213172" sldId="427"/>
            <ac:spMk id="11" creationId="{E11D3523-BBCA-ACE0-5EA8-BA290DD5F8DE}"/>
          </ac:spMkLst>
        </pc:spChg>
        <pc:spChg chg="add mod">
          <ac:chgData name="Francisco Javier Ortiz Muñoz" userId="f6bca6d5-e3bc-4dba-879c-68f192d92253" providerId="ADAL" clId="{2E65CA28-1775-4ABD-B4B8-1A35BB9103A0}" dt="2026-01-07T14:17:33.419" v="6815" actId="1076"/>
          <ac:spMkLst>
            <pc:docMk/>
            <pc:sldMk cId="2123213172" sldId="427"/>
            <ac:spMk id="12" creationId="{9D13F769-5F59-99E9-4DB0-5416575FD134}"/>
          </ac:spMkLst>
        </pc:spChg>
        <pc:picChg chg="add del mod">
          <ac:chgData name="Francisco Javier Ortiz Muñoz" userId="f6bca6d5-e3bc-4dba-879c-68f192d92253" providerId="ADAL" clId="{2E65CA28-1775-4ABD-B4B8-1A35BB9103A0}" dt="2026-01-07T14:19:58.672" v="6838" actId="478"/>
          <ac:picMkLst>
            <pc:docMk/>
            <pc:sldMk cId="2123213172" sldId="427"/>
            <ac:picMk id="3" creationId="{27AEA12F-9752-CBF6-E3B6-31A885972ECD}"/>
          </ac:picMkLst>
        </pc:picChg>
        <pc:picChg chg="add mod">
          <ac:chgData name="Francisco Javier Ortiz Muñoz" userId="f6bca6d5-e3bc-4dba-879c-68f192d92253" providerId="ADAL" clId="{2E65CA28-1775-4ABD-B4B8-1A35BB9103A0}" dt="2026-01-07T14:15:08.192" v="6767" actId="14100"/>
          <ac:picMkLst>
            <pc:docMk/>
            <pc:sldMk cId="2123213172" sldId="427"/>
            <ac:picMk id="4" creationId="{C5E2DC2C-48DC-7D92-1223-5B92F9544DAB}"/>
          </ac:picMkLst>
        </pc:picChg>
        <pc:picChg chg="add mod">
          <ac:chgData name="Francisco Javier Ortiz Muñoz" userId="f6bca6d5-e3bc-4dba-879c-68f192d92253" providerId="ADAL" clId="{2E65CA28-1775-4ABD-B4B8-1A35BB9103A0}" dt="2026-01-05T01:31:41.047" v="4075"/>
          <ac:picMkLst>
            <pc:docMk/>
            <pc:sldMk cId="2123213172" sldId="427"/>
            <ac:picMk id="9" creationId="{DDC5CB1D-D035-3754-085D-DB9CA10C4959}"/>
          </ac:picMkLst>
        </pc:picChg>
      </pc:sldChg>
      <pc:sldChg chg="add del ord">
        <pc:chgData name="Francisco Javier Ortiz Muñoz" userId="f6bca6d5-e3bc-4dba-879c-68f192d92253" providerId="ADAL" clId="{2E65CA28-1775-4ABD-B4B8-1A35BB9103A0}" dt="2026-01-08T10:57:27.394" v="10656" actId="47"/>
        <pc:sldMkLst>
          <pc:docMk/>
          <pc:sldMk cId="303686711" sldId="429"/>
        </pc:sldMkLst>
      </pc:sldChg>
      <pc:sldChg chg="addSp delSp modSp new mod modAnim">
        <pc:chgData name="Francisco Javier Ortiz Muñoz" userId="f6bca6d5-e3bc-4dba-879c-68f192d92253" providerId="ADAL" clId="{2E65CA28-1775-4ABD-B4B8-1A35BB9103A0}" dt="2026-01-08T10:58:43.696" v="10669" actId="20577"/>
        <pc:sldMkLst>
          <pc:docMk/>
          <pc:sldMk cId="1914146017" sldId="431"/>
        </pc:sldMkLst>
        <pc:spChg chg="add mod">
          <ac:chgData name="Francisco Javier Ortiz Muñoz" userId="f6bca6d5-e3bc-4dba-879c-68f192d92253" providerId="ADAL" clId="{2E65CA28-1775-4ABD-B4B8-1A35BB9103A0}" dt="2026-01-07T14:02:27.138" v="5646" actId="1076"/>
          <ac:spMkLst>
            <pc:docMk/>
            <pc:sldMk cId="1914146017" sldId="431"/>
            <ac:spMk id="2" creationId="{6D065F7C-4291-7D63-738B-A1F8EFF86CB7}"/>
          </ac:spMkLst>
        </pc:spChg>
        <pc:spChg chg="add mod">
          <ac:chgData name="Francisco Javier Ortiz Muñoz" userId="f6bca6d5-e3bc-4dba-879c-68f192d92253" providerId="ADAL" clId="{2E65CA28-1775-4ABD-B4B8-1A35BB9103A0}" dt="2026-01-05T01:14:46.109" v="3240" actId="1076"/>
          <ac:spMkLst>
            <pc:docMk/>
            <pc:sldMk cId="1914146017" sldId="431"/>
            <ac:spMk id="4" creationId="{B1C7ACA6-1A92-E15D-F171-39C3A9B92123}"/>
          </ac:spMkLst>
        </pc:spChg>
        <pc:spChg chg="add mod">
          <ac:chgData name="Francisco Javier Ortiz Muñoz" userId="f6bca6d5-e3bc-4dba-879c-68f192d92253" providerId="ADAL" clId="{2E65CA28-1775-4ABD-B4B8-1A35BB9103A0}" dt="2026-01-07T15:22:58.141" v="9152" actId="20577"/>
          <ac:spMkLst>
            <pc:docMk/>
            <pc:sldMk cId="1914146017" sldId="431"/>
            <ac:spMk id="10" creationId="{174C9E0E-4B39-CB7E-C8E1-CA5E2E3F9ABD}"/>
          </ac:spMkLst>
        </pc:spChg>
        <pc:spChg chg="add mod">
          <ac:chgData name="Francisco Javier Ortiz Muñoz" userId="f6bca6d5-e3bc-4dba-879c-68f192d92253" providerId="ADAL" clId="{2E65CA28-1775-4ABD-B4B8-1A35BB9103A0}" dt="2026-01-05T01:15:54.322" v="3263" actId="207"/>
          <ac:spMkLst>
            <pc:docMk/>
            <pc:sldMk cId="1914146017" sldId="431"/>
            <ac:spMk id="11" creationId="{68C8BA26-5D4A-8FF1-66AF-442F3A354DE8}"/>
          </ac:spMkLst>
        </pc:spChg>
        <pc:spChg chg="add mod">
          <ac:chgData name="Francisco Javier Ortiz Muñoz" userId="f6bca6d5-e3bc-4dba-879c-68f192d92253" providerId="ADAL" clId="{2E65CA28-1775-4ABD-B4B8-1A35BB9103A0}" dt="2026-01-08T10:58:41.956" v="10668" actId="20577"/>
          <ac:spMkLst>
            <pc:docMk/>
            <pc:sldMk cId="1914146017" sldId="431"/>
            <ac:spMk id="12" creationId="{51416E51-322F-BDC3-0B37-167C77848B28}"/>
          </ac:spMkLst>
        </pc:spChg>
        <pc:spChg chg="add mod">
          <ac:chgData name="Francisco Javier Ortiz Muñoz" userId="f6bca6d5-e3bc-4dba-879c-68f192d92253" providerId="ADAL" clId="{2E65CA28-1775-4ABD-B4B8-1A35BB9103A0}" dt="2026-01-07T14:38:51.903" v="7749" actId="20577"/>
          <ac:spMkLst>
            <pc:docMk/>
            <pc:sldMk cId="1914146017" sldId="431"/>
            <ac:spMk id="13" creationId="{378FFE99-3EC7-FB91-A5B6-A014178AF1F9}"/>
          </ac:spMkLst>
        </pc:spChg>
        <pc:spChg chg="add mod">
          <ac:chgData name="Francisco Javier Ortiz Muñoz" userId="f6bca6d5-e3bc-4dba-879c-68f192d92253" providerId="ADAL" clId="{2E65CA28-1775-4ABD-B4B8-1A35BB9103A0}" dt="2026-01-05T01:15:39.076" v="3259" actId="1076"/>
          <ac:spMkLst>
            <pc:docMk/>
            <pc:sldMk cId="1914146017" sldId="431"/>
            <ac:spMk id="15" creationId="{371DAF5C-E287-784F-54EC-A5EDA51E7411}"/>
          </ac:spMkLst>
        </pc:spChg>
        <pc:spChg chg="mod">
          <ac:chgData name="Francisco Javier Ortiz Muñoz" userId="f6bca6d5-e3bc-4dba-879c-68f192d92253" providerId="ADAL" clId="{2E65CA28-1775-4ABD-B4B8-1A35BB9103A0}" dt="2026-01-05T01:42:15.955" v="4194" actId="207"/>
          <ac:spMkLst>
            <pc:docMk/>
            <pc:sldMk cId="1914146017" sldId="431"/>
            <ac:spMk id="19" creationId="{B3B9C4A6-C010-8D38-A962-8AAFF600814B}"/>
          </ac:spMkLst>
        </pc:spChg>
        <pc:spChg chg="mod">
          <ac:chgData name="Francisco Javier Ortiz Muñoz" userId="f6bca6d5-e3bc-4dba-879c-68f192d92253" providerId="ADAL" clId="{2E65CA28-1775-4ABD-B4B8-1A35BB9103A0}" dt="2026-01-05T01:42:15.955" v="4194" actId="207"/>
          <ac:spMkLst>
            <pc:docMk/>
            <pc:sldMk cId="1914146017" sldId="431"/>
            <ac:spMk id="20" creationId="{2CB5F2A5-9BE9-E80E-88F3-2830EEA14D4E}"/>
          </ac:spMkLst>
        </pc:spChg>
        <pc:spChg chg="mod">
          <ac:chgData name="Francisco Javier Ortiz Muñoz" userId="f6bca6d5-e3bc-4dba-879c-68f192d92253" providerId="ADAL" clId="{2E65CA28-1775-4ABD-B4B8-1A35BB9103A0}" dt="2026-01-05T01:42:15.955" v="4194" actId="207"/>
          <ac:spMkLst>
            <pc:docMk/>
            <pc:sldMk cId="1914146017" sldId="431"/>
            <ac:spMk id="21" creationId="{574FEAA2-1360-1F65-098A-1FA650FD0DB5}"/>
          </ac:spMkLst>
        </pc:spChg>
        <pc:spChg chg="add mod">
          <ac:chgData name="Francisco Javier Ortiz Muñoz" userId="f6bca6d5-e3bc-4dba-879c-68f192d92253" providerId="ADAL" clId="{2E65CA28-1775-4ABD-B4B8-1A35BB9103A0}" dt="2026-01-08T10:58:40.528" v="10667" actId="20577"/>
          <ac:spMkLst>
            <pc:docMk/>
            <pc:sldMk cId="1914146017" sldId="431"/>
            <ac:spMk id="25" creationId="{FFCD3D01-E689-0D40-A0F3-EC6843BA232C}"/>
          </ac:spMkLst>
        </pc:spChg>
        <pc:spChg chg="add mod">
          <ac:chgData name="Francisco Javier Ortiz Muñoz" userId="f6bca6d5-e3bc-4dba-879c-68f192d92253" providerId="ADAL" clId="{2E65CA28-1775-4ABD-B4B8-1A35BB9103A0}" dt="2026-01-08T10:58:43.696" v="10669" actId="20577"/>
          <ac:spMkLst>
            <pc:docMk/>
            <pc:sldMk cId="1914146017" sldId="431"/>
            <ac:spMk id="31" creationId="{DA708FD4-4BA4-80A5-E5EB-D72EFEA3E11E}"/>
          </ac:spMkLst>
        </pc:spChg>
        <pc:spChg chg="add mod">
          <ac:chgData name="Francisco Javier Ortiz Muñoz" userId="f6bca6d5-e3bc-4dba-879c-68f192d92253" providerId="ADAL" clId="{2E65CA28-1775-4ABD-B4B8-1A35BB9103A0}" dt="2026-01-07T14:33:02.269" v="7618" actId="1076"/>
          <ac:spMkLst>
            <pc:docMk/>
            <pc:sldMk cId="1914146017" sldId="431"/>
            <ac:spMk id="37" creationId="{00C735A3-1E50-DAAA-0B84-AF79662D1C07}"/>
          </ac:spMkLst>
        </pc:spChg>
        <pc:grpChg chg="add mod">
          <ac:chgData name="Francisco Javier Ortiz Muñoz" userId="f6bca6d5-e3bc-4dba-879c-68f192d92253" providerId="ADAL" clId="{2E65CA28-1775-4ABD-B4B8-1A35BB9103A0}" dt="2026-01-05T01:42:15.955" v="4194" actId="207"/>
          <ac:grpSpMkLst>
            <pc:docMk/>
            <pc:sldMk cId="1914146017" sldId="431"/>
            <ac:grpSpMk id="18" creationId="{E9AE396E-B45F-A43D-5978-015238901B29}"/>
          </ac:grpSpMkLst>
        </pc:grpChg>
        <pc:picChg chg="add mod">
          <ac:chgData name="Francisco Javier Ortiz Muñoz" userId="f6bca6d5-e3bc-4dba-879c-68f192d92253" providerId="ADAL" clId="{2E65CA28-1775-4ABD-B4B8-1A35BB9103A0}" dt="2026-01-05T01:25:38.367" v="3602" actId="1076"/>
          <ac:picMkLst>
            <pc:docMk/>
            <pc:sldMk cId="1914146017" sldId="431"/>
            <ac:picMk id="23" creationId="{3F122E5C-9010-C625-A3AB-964CF89C80C9}"/>
          </ac:picMkLst>
        </pc:picChg>
        <pc:picChg chg="add mod">
          <ac:chgData name="Francisco Javier Ortiz Muñoz" userId="f6bca6d5-e3bc-4dba-879c-68f192d92253" providerId="ADAL" clId="{2E65CA28-1775-4ABD-B4B8-1A35BB9103A0}" dt="2026-01-05T01:22:22.303" v="3589" actId="1076"/>
          <ac:picMkLst>
            <pc:docMk/>
            <pc:sldMk cId="1914146017" sldId="431"/>
            <ac:picMk id="26" creationId="{64BB6ADF-EAC9-12C0-C3B3-820F9FE4CBF3}"/>
          </ac:picMkLst>
        </pc:picChg>
        <pc:picChg chg="add mod">
          <ac:chgData name="Francisco Javier Ortiz Muñoz" userId="f6bca6d5-e3bc-4dba-879c-68f192d92253" providerId="ADAL" clId="{2E65CA28-1775-4ABD-B4B8-1A35BB9103A0}" dt="2026-01-05T01:19:21.389" v="3427" actId="1076"/>
          <ac:picMkLst>
            <pc:docMk/>
            <pc:sldMk cId="1914146017" sldId="431"/>
            <ac:picMk id="28" creationId="{E9DEAE8C-076C-F24C-6D2D-FAFE232A6738}"/>
          </ac:picMkLst>
        </pc:picChg>
        <pc:picChg chg="add mod">
          <ac:chgData name="Francisco Javier Ortiz Muñoz" userId="f6bca6d5-e3bc-4dba-879c-68f192d92253" providerId="ADAL" clId="{2E65CA28-1775-4ABD-B4B8-1A35BB9103A0}" dt="2026-01-05T01:22:25.559" v="3591" actId="1076"/>
          <ac:picMkLst>
            <pc:docMk/>
            <pc:sldMk cId="1914146017" sldId="431"/>
            <ac:picMk id="30" creationId="{F2324F70-8515-2A88-F52A-E1986134F0AB}"/>
          </ac:picMkLst>
        </pc:picChg>
        <pc:picChg chg="add mod">
          <ac:chgData name="Francisco Javier Ortiz Muñoz" userId="f6bca6d5-e3bc-4dba-879c-68f192d92253" providerId="ADAL" clId="{2E65CA28-1775-4ABD-B4B8-1A35BB9103A0}" dt="2026-01-05T01:25:46.023" v="3604" actId="207"/>
          <ac:picMkLst>
            <pc:docMk/>
            <pc:sldMk cId="1914146017" sldId="431"/>
            <ac:picMk id="36" creationId="{206AB6C5-43C2-AA33-A4BB-A5C4A43EBD82}"/>
          </ac:picMkLst>
        </pc:picChg>
        <pc:cxnChg chg="add mod">
          <ac:chgData name="Francisco Javier Ortiz Muñoz" userId="f6bca6d5-e3bc-4dba-879c-68f192d92253" providerId="ADAL" clId="{2E65CA28-1775-4ABD-B4B8-1A35BB9103A0}" dt="2026-01-05T01:15:42.872" v="3261" actId="1076"/>
          <ac:cxnSpMkLst>
            <pc:docMk/>
            <pc:sldMk cId="1914146017" sldId="431"/>
            <ac:cxnSpMk id="9" creationId="{D3EC6285-5EC9-5EF8-AB95-7D7BB022C210}"/>
          </ac:cxnSpMkLst>
        </pc:cxnChg>
      </pc:sldChg>
      <pc:sldChg chg="modSp add mod">
        <pc:chgData name="Francisco Javier Ortiz Muñoz" userId="f6bca6d5-e3bc-4dba-879c-68f192d92253" providerId="ADAL" clId="{2E65CA28-1775-4ABD-B4B8-1A35BB9103A0}" dt="2026-01-05T00:56:28.778" v="2367" actId="20577"/>
        <pc:sldMkLst>
          <pc:docMk/>
          <pc:sldMk cId="3863130914" sldId="435"/>
        </pc:sldMkLst>
        <pc:spChg chg="mod">
          <ac:chgData name="Francisco Javier Ortiz Muñoz" userId="f6bca6d5-e3bc-4dba-879c-68f192d92253" providerId="ADAL" clId="{2E65CA28-1775-4ABD-B4B8-1A35BB9103A0}" dt="2026-01-05T00:56:28.778" v="2367" actId="20577"/>
          <ac:spMkLst>
            <pc:docMk/>
            <pc:sldMk cId="3863130914" sldId="435"/>
            <ac:spMk id="8" creationId="{38722608-C47C-134C-4956-6C9CAB34581C}"/>
          </ac:spMkLst>
        </pc:spChg>
        <pc:spChg chg="mod">
          <ac:chgData name="Francisco Javier Ortiz Muñoz" userId="f6bca6d5-e3bc-4dba-879c-68f192d92253" providerId="ADAL" clId="{2E65CA28-1775-4ABD-B4B8-1A35BB9103A0}" dt="2026-01-05T00:43:02.144" v="2183"/>
          <ac:spMkLst>
            <pc:docMk/>
            <pc:sldMk cId="3863130914" sldId="435"/>
            <ac:spMk id="10" creationId="{934A5D98-BC8E-9DB1-A16B-741EFAD32C93}"/>
          </ac:spMkLst>
        </pc:spChg>
        <pc:picChg chg="mod">
          <ac:chgData name="Francisco Javier Ortiz Muñoz" userId="f6bca6d5-e3bc-4dba-879c-68f192d92253" providerId="ADAL" clId="{2E65CA28-1775-4ABD-B4B8-1A35BB9103A0}" dt="2026-01-05T00:41:50.175" v="2167" actId="14100"/>
          <ac:picMkLst>
            <pc:docMk/>
            <pc:sldMk cId="3863130914" sldId="435"/>
            <ac:picMk id="5" creationId="{52933013-C77C-BB4B-6AB7-653B15A3B1B6}"/>
          </ac:picMkLst>
        </pc:picChg>
        <pc:picChg chg="mod">
          <ac:chgData name="Francisco Javier Ortiz Muñoz" userId="f6bca6d5-e3bc-4dba-879c-68f192d92253" providerId="ADAL" clId="{2E65CA28-1775-4ABD-B4B8-1A35BB9103A0}" dt="2026-01-05T00:42:56.258" v="2181" actId="1076"/>
          <ac:picMkLst>
            <pc:docMk/>
            <pc:sldMk cId="3863130914" sldId="435"/>
            <ac:picMk id="12" creationId="{CB4D2FF4-AE22-AB8E-0FEE-6F3FE3BFE630}"/>
          </ac:picMkLst>
        </pc:picChg>
        <pc:picChg chg="mod">
          <ac:chgData name="Francisco Javier Ortiz Muñoz" userId="f6bca6d5-e3bc-4dba-879c-68f192d92253" providerId="ADAL" clId="{2E65CA28-1775-4ABD-B4B8-1A35BB9103A0}" dt="2026-01-05T00:41:56.198" v="2170" actId="1076"/>
          <ac:picMkLst>
            <pc:docMk/>
            <pc:sldMk cId="3863130914" sldId="435"/>
            <ac:picMk id="13" creationId="{3F8C5B6D-AB97-37C9-88FF-BAC723A709DC}"/>
          </ac:picMkLst>
        </pc:picChg>
      </pc:sldChg>
      <pc:sldChg chg="addSp delSp modSp new mod delAnim modAnim">
        <pc:chgData name="Francisco Javier Ortiz Muñoz" userId="f6bca6d5-e3bc-4dba-879c-68f192d92253" providerId="ADAL" clId="{2E65CA28-1775-4ABD-B4B8-1A35BB9103A0}" dt="2026-01-08T10:55:48.849" v="10647" actId="1076"/>
        <pc:sldMkLst>
          <pc:docMk/>
          <pc:sldMk cId="745772337" sldId="436"/>
        </pc:sldMkLst>
        <pc:spChg chg="add mod">
          <ac:chgData name="Francisco Javier Ortiz Muñoz" userId="f6bca6d5-e3bc-4dba-879c-68f192d92253" providerId="ADAL" clId="{2E65CA28-1775-4ABD-B4B8-1A35BB9103A0}" dt="2026-01-08T10:55:39.897" v="10646" actId="1076"/>
          <ac:spMkLst>
            <pc:docMk/>
            <pc:sldMk cId="745772337" sldId="436"/>
            <ac:spMk id="4" creationId="{AD2EC21C-365F-8985-C8F0-7700B2D8DB32}"/>
          </ac:spMkLst>
        </pc:spChg>
        <pc:spChg chg="add mod">
          <ac:chgData name="Francisco Javier Ortiz Muñoz" userId="f6bca6d5-e3bc-4dba-879c-68f192d92253" providerId="ADAL" clId="{2E65CA28-1775-4ABD-B4B8-1A35BB9103A0}" dt="2026-01-08T10:55:48.849" v="10647" actId="1076"/>
          <ac:spMkLst>
            <pc:docMk/>
            <pc:sldMk cId="745772337" sldId="436"/>
            <ac:spMk id="8" creationId="{2F6069E7-C83D-7479-22AF-D4FBED79AD1E}"/>
          </ac:spMkLst>
        </pc:spChg>
        <pc:spChg chg="add del mod">
          <ac:chgData name="Francisco Javier Ortiz Muñoz" userId="f6bca6d5-e3bc-4dba-879c-68f192d92253" providerId="ADAL" clId="{2E65CA28-1775-4ABD-B4B8-1A35BB9103A0}" dt="2026-01-08T10:50:30.339" v="10493" actId="478"/>
          <ac:spMkLst>
            <pc:docMk/>
            <pc:sldMk cId="745772337" sldId="436"/>
            <ac:spMk id="9" creationId="{1971633A-1A99-3DA2-3585-55B9C217F894}"/>
          </ac:spMkLst>
        </pc:spChg>
        <pc:spChg chg="add del mod">
          <ac:chgData name="Francisco Javier Ortiz Muñoz" userId="f6bca6d5-e3bc-4dba-879c-68f192d92253" providerId="ADAL" clId="{2E65CA28-1775-4ABD-B4B8-1A35BB9103A0}" dt="2026-01-08T10:50:48.881" v="10499" actId="478"/>
          <ac:spMkLst>
            <pc:docMk/>
            <pc:sldMk cId="745772337" sldId="436"/>
            <ac:spMk id="10" creationId="{D2CB7D4B-6631-B473-55F8-8FD7CCFA8099}"/>
          </ac:spMkLst>
        </pc:spChg>
        <pc:spChg chg="mod">
          <ac:chgData name="Francisco Javier Ortiz Muñoz" userId="f6bca6d5-e3bc-4dba-879c-68f192d92253" providerId="ADAL" clId="{2E65CA28-1775-4ABD-B4B8-1A35BB9103A0}" dt="2026-01-08T10:51:13.417" v="10504"/>
          <ac:spMkLst>
            <pc:docMk/>
            <pc:sldMk cId="745772337" sldId="436"/>
            <ac:spMk id="12" creationId="{98CF4F98-E92A-C5D4-3C9F-CAFF98920B89}"/>
          </ac:spMkLst>
        </pc:spChg>
        <pc:spChg chg="mod">
          <ac:chgData name="Francisco Javier Ortiz Muñoz" userId="f6bca6d5-e3bc-4dba-879c-68f192d92253" providerId="ADAL" clId="{2E65CA28-1775-4ABD-B4B8-1A35BB9103A0}" dt="2026-01-08T10:51:13.417" v="10504"/>
          <ac:spMkLst>
            <pc:docMk/>
            <pc:sldMk cId="745772337" sldId="436"/>
            <ac:spMk id="13" creationId="{96D8739E-78BE-057B-9EC2-4F493F031A4B}"/>
          </ac:spMkLst>
        </pc:spChg>
        <pc:spChg chg="add mod">
          <ac:chgData name="Francisco Javier Ortiz Muñoz" userId="f6bca6d5-e3bc-4dba-879c-68f192d92253" providerId="ADAL" clId="{2E65CA28-1775-4ABD-B4B8-1A35BB9103A0}" dt="2026-01-08T10:55:48.849" v="10647" actId="1076"/>
          <ac:spMkLst>
            <pc:docMk/>
            <pc:sldMk cId="745772337" sldId="436"/>
            <ac:spMk id="14" creationId="{051FA062-F48B-7C7E-658C-3F4B77EE3098}"/>
          </ac:spMkLst>
        </pc:spChg>
        <pc:spChg chg="mod">
          <ac:chgData name="Francisco Javier Ortiz Muñoz" userId="f6bca6d5-e3bc-4dba-879c-68f192d92253" providerId="ADAL" clId="{2E65CA28-1775-4ABD-B4B8-1A35BB9103A0}" dt="2026-01-08T10:51:13.417" v="10504"/>
          <ac:spMkLst>
            <pc:docMk/>
            <pc:sldMk cId="745772337" sldId="436"/>
            <ac:spMk id="16" creationId="{F73FFCA1-BB9F-2721-1019-E584637A7540}"/>
          </ac:spMkLst>
        </pc:spChg>
        <pc:spChg chg="mod">
          <ac:chgData name="Francisco Javier Ortiz Muñoz" userId="f6bca6d5-e3bc-4dba-879c-68f192d92253" providerId="ADAL" clId="{2E65CA28-1775-4ABD-B4B8-1A35BB9103A0}" dt="2026-01-08T10:51:13.417" v="10504"/>
          <ac:spMkLst>
            <pc:docMk/>
            <pc:sldMk cId="745772337" sldId="436"/>
            <ac:spMk id="17" creationId="{8A21A22B-DFD3-CFB5-373A-CC1B8ADA6CFA}"/>
          </ac:spMkLst>
        </pc:spChg>
        <pc:spChg chg="add mod">
          <ac:chgData name="Francisco Javier Ortiz Muñoz" userId="f6bca6d5-e3bc-4dba-879c-68f192d92253" providerId="ADAL" clId="{2E65CA28-1775-4ABD-B4B8-1A35BB9103A0}" dt="2026-01-08T10:55:48.849" v="10647" actId="1076"/>
          <ac:spMkLst>
            <pc:docMk/>
            <pc:sldMk cId="745772337" sldId="436"/>
            <ac:spMk id="18" creationId="{69537CFB-57A2-0F35-B02C-84DCC0B9C383}"/>
          </ac:spMkLst>
        </pc:spChg>
        <pc:grpChg chg="add mod">
          <ac:chgData name="Francisco Javier Ortiz Muñoz" userId="f6bca6d5-e3bc-4dba-879c-68f192d92253" providerId="ADAL" clId="{2E65CA28-1775-4ABD-B4B8-1A35BB9103A0}" dt="2026-01-08T10:55:48.849" v="10647" actId="1076"/>
          <ac:grpSpMkLst>
            <pc:docMk/>
            <pc:sldMk cId="745772337" sldId="436"/>
            <ac:grpSpMk id="11" creationId="{64AE09FA-14D1-6C58-B855-4625212FE4B0}"/>
          </ac:grpSpMkLst>
        </pc:grpChg>
        <pc:grpChg chg="add mod">
          <ac:chgData name="Francisco Javier Ortiz Muñoz" userId="f6bca6d5-e3bc-4dba-879c-68f192d92253" providerId="ADAL" clId="{2E65CA28-1775-4ABD-B4B8-1A35BB9103A0}" dt="2026-01-08T10:55:48.849" v="10647" actId="1076"/>
          <ac:grpSpMkLst>
            <pc:docMk/>
            <pc:sldMk cId="745772337" sldId="436"/>
            <ac:grpSpMk id="15" creationId="{E52E2D80-F6E1-1A6A-1CF3-AD0CB1355710}"/>
          </ac:grpSpMkLst>
        </pc:grpChg>
        <pc:picChg chg="add mod">
          <ac:chgData name="Francisco Javier Ortiz Muñoz" userId="f6bca6d5-e3bc-4dba-879c-68f192d92253" providerId="ADAL" clId="{2E65CA28-1775-4ABD-B4B8-1A35BB9103A0}" dt="2026-01-08T10:55:35.856" v="10645" actId="14100"/>
          <ac:picMkLst>
            <pc:docMk/>
            <pc:sldMk cId="745772337" sldId="436"/>
            <ac:picMk id="2" creationId="{3200C623-E763-2F04-F412-2E2EC863865F}"/>
          </ac:picMkLst>
        </pc:picChg>
        <pc:picChg chg="add del">
          <ac:chgData name="Francisco Javier Ortiz Muñoz" userId="f6bca6d5-e3bc-4dba-879c-68f192d92253" providerId="ADAL" clId="{2E65CA28-1775-4ABD-B4B8-1A35BB9103A0}" dt="2026-01-08T10:34:47.495" v="10391" actId="478"/>
          <ac:picMkLst>
            <pc:docMk/>
            <pc:sldMk cId="745772337" sldId="436"/>
            <ac:picMk id="3" creationId="{CBDAD4F5-D186-5C1B-B3F8-92748AD5806A}"/>
          </ac:picMkLst>
        </pc:picChg>
        <pc:picChg chg="add mod">
          <ac:chgData name="Francisco Javier Ortiz Muñoz" userId="f6bca6d5-e3bc-4dba-879c-68f192d92253" providerId="ADAL" clId="{2E65CA28-1775-4ABD-B4B8-1A35BB9103A0}" dt="2026-01-08T10:38:20.653" v="10395"/>
          <ac:picMkLst>
            <pc:docMk/>
            <pc:sldMk cId="745772337" sldId="436"/>
            <ac:picMk id="5" creationId="{B367EA76-7DDB-76FE-7111-08D5F35BC92D}"/>
          </ac:picMkLst>
        </pc:picChg>
        <pc:picChg chg="add del mod modCrop">
          <ac:chgData name="Francisco Javier Ortiz Muñoz" userId="f6bca6d5-e3bc-4dba-879c-68f192d92253" providerId="ADAL" clId="{2E65CA28-1775-4ABD-B4B8-1A35BB9103A0}" dt="2026-01-08T10:49:51.270" v="10488" actId="478"/>
          <ac:picMkLst>
            <pc:docMk/>
            <pc:sldMk cId="745772337" sldId="436"/>
            <ac:picMk id="6" creationId="{BDBC5B6A-1302-7C03-D204-D5D13D9FA1D2}"/>
          </ac:picMkLst>
        </pc:picChg>
        <pc:picChg chg="add mod">
          <ac:chgData name="Francisco Javier Ortiz Muñoz" userId="f6bca6d5-e3bc-4dba-879c-68f192d92253" providerId="ADAL" clId="{2E65CA28-1775-4ABD-B4B8-1A35BB9103A0}" dt="2026-01-08T10:55:48.849" v="10647" actId="1076"/>
          <ac:picMkLst>
            <pc:docMk/>
            <pc:sldMk cId="745772337" sldId="436"/>
            <ac:picMk id="7" creationId="{8B5AC0A4-FF71-A732-E755-10DB3C2E7124}"/>
          </ac:picMkLst>
        </pc:picChg>
        <pc:picChg chg="add del mod">
          <ac:chgData name="Francisco Javier Ortiz Muñoz" userId="f6bca6d5-e3bc-4dba-879c-68f192d92253" providerId="ADAL" clId="{2E65CA28-1775-4ABD-B4B8-1A35BB9103A0}" dt="2026-01-08T10:51:18.587" v="10506" actId="478"/>
          <ac:picMkLst>
            <pc:docMk/>
            <pc:sldMk cId="745772337" sldId="436"/>
            <ac:picMk id="19" creationId="{91598730-1196-4213-F69A-237C81D47A85}"/>
          </ac:picMkLst>
        </pc:picChg>
      </pc:sldChg>
      <pc:sldChg chg="addSp delSp modSp new mod ord setBg">
        <pc:chgData name="Francisco Javier Ortiz Muñoz" userId="f6bca6d5-e3bc-4dba-879c-68f192d92253" providerId="ADAL" clId="{2E65CA28-1775-4ABD-B4B8-1A35BB9103A0}" dt="2026-01-08T10:37:35.765" v="10394" actId="20577"/>
        <pc:sldMkLst>
          <pc:docMk/>
          <pc:sldMk cId="1219950950" sldId="437"/>
        </pc:sldMkLst>
        <pc:spChg chg="add mod">
          <ac:chgData name="Francisco Javier Ortiz Muñoz" userId="f6bca6d5-e3bc-4dba-879c-68f192d92253" providerId="ADAL" clId="{2E65CA28-1775-4ABD-B4B8-1A35BB9103A0}" dt="2026-01-07T14:54:50.468" v="8578" actId="1076"/>
          <ac:spMkLst>
            <pc:docMk/>
            <pc:sldMk cId="1219950950" sldId="437"/>
            <ac:spMk id="2" creationId="{461988C4-B8F7-4AFB-A4BB-7397AB3B2015}"/>
          </ac:spMkLst>
        </pc:spChg>
        <pc:spChg chg="add mod">
          <ac:chgData name="Francisco Javier Ortiz Muñoz" userId="f6bca6d5-e3bc-4dba-879c-68f192d92253" providerId="ADAL" clId="{2E65CA28-1775-4ABD-B4B8-1A35BB9103A0}" dt="2026-01-07T14:54:50.468" v="8578" actId="1076"/>
          <ac:spMkLst>
            <pc:docMk/>
            <pc:sldMk cId="1219950950" sldId="437"/>
            <ac:spMk id="4" creationId="{87938BFA-B880-E8E6-8333-0C825F33ABB7}"/>
          </ac:spMkLst>
        </pc:spChg>
        <pc:spChg chg="add mod">
          <ac:chgData name="Francisco Javier Ortiz Muñoz" userId="f6bca6d5-e3bc-4dba-879c-68f192d92253" providerId="ADAL" clId="{2E65CA28-1775-4ABD-B4B8-1A35BB9103A0}" dt="2026-01-08T10:37:35.765" v="10394" actId="20577"/>
          <ac:spMkLst>
            <pc:docMk/>
            <pc:sldMk cId="1219950950" sldId="437"/>
            <ac:spMk id="6" creationId="{3930513E-06C4-E5BD-FFDF-FBA07896EECB}"/>
          </ac:spMkLst>
        </pc:spChg>
        <pc:spChg chg="add mod">
          <ac:chgData name="Francisco Javier Ortiz Muñoz" userId="f6bca6d5-e3bc-4dba-879c-68f192d92253" providerId="ADAL" clId="{2E65CA28-1775-4ABD-B4B8-1A35BB9103A0}" dt="2026-01-07T14:54:02.442" v="8570" actId="1076"/>
          <ac:spMkLst>
            <pc:docMk/>
            <pc:sldMk cId="1219950950" sldId="437"/>
            <ac:spMk id="9" creationId="{BE104D4C-86BB-261B-BA82-4BDF50ABD4D0}"/>
          </ac:spMkLst>
        </pc:spChg>
        <pc:picChg chg="add mod modCrop">
          <ac:chgData name="Francisco Javier Ortiz Muñoz" userId="f6bca6d5-e3bc-4dba-879c-68f192d92253" providerId="ADAL" clId="{2E65CA28-1775-4ABD-B4B8-1A35BB9103A0}" dt="2026-01-08T10:37:27.904" v="10393" actId="14100"/>
          <ac:picMkLst>
            <pc:docMk/>
            <pc:sldMk cId="1219950950" sldId="437"/>
            <ac:picMk id="3" creationId="{63E17EBA-69E3-CACC-8D59-59051C7A6E15}"/>
          </ac:picMkLst>
        </pc:picChg>
        <pc:picChg chg="add mod">
          <ac:chgData name="Francisco Javier Ortiz Muñoz" userId="f6bca6d5-e3bc-4dba-879c-68f192d92253" providerId="ADAL" clId="{2E65CA28-1775-4ABD-B4B8-1A35BB9103A0}" dt="2026-01-07T14:43:39.104" v="7837" actId="1076"/>
          <ac:picMkLst>
            <pc:docMk/>
            <pc:sldMk cId="1219950950" sldId="437"/>
            <ac:picMk id="7" creationId="{E8A7E48D-C478-B611-969D-D44BEA312541}"/>
          </ac:picMkLst>
        </pc:picChg>
        <pc:picChg chg="add mod">
          <ac:chgData name="Francisco Javier Ortiz Muñoz" userId="f6bca6d5-e3bc-4dba-879c-68f192d92253" providerId="ADAL" clId="{2E65CA28-1775-4ABD-B4B8-1A35BB9103A0}" dt="2026-01-07T14:53:34.982" v="8502" actId="1076"/>
          <ac:picMkLst>
            <pc:docMk/>
            <pc:sldMk cId="1219950950" sldId="437"/>
            <ac:picMk id="8" creationId="{D6BEA5EA-E714-5033-2D24-BAD5B2A462B8}"/>
          </ac:picMkLst>
        </pc:picChg>
      </pc:sldChg>
      <pc:sldChg chg="addSp modSp new mod ord">
        <pc:chgData name="Francisco Javier Ortiz Muñoz" userId="f6bca6d5-e3bc-4dba-879c-68f192d92253" providerId="ADAL" clId="{2E65CA28-1775-4ABD-B4B8-1A35BB9103A0}" dt="2026-01-07T16:44:06.557" v="9645"/>
        <pc:sldMkLst>
          <pc:docMk/>
          <pc:sldMk cId="4220550323" sldId="440"/>
        </pc:sldMkLst>
        <pc:spChg chg="add mod">
          <ac:chgData name="Francisco Javier Ortiz Muñoz" userId="f6bca6d5-e3bc-4dba-879c-68f192d92253" providerId="ADAL" clId="{2E65CA28-1775-4ABD-B4B8-1A35BB9103A0}" dt="2026-01-07T14:53:05.583" v="8499" actId="1076"/>
          <ac:spMkLst>
            <pc:docMk/>
            <pc:sldMk cId="4220550323" sldId="440"/>
            <ac:spMk id="2" creationId="{1D4A35D1-C2C5-3D5F-5B24-11FC4120116E}"/>
          </ac:spMkLst>
        </pc:spChg>
        <pc:spChg chg="add mod">
          <ac:chgData name="Francisco Javier Ortiz Muñoz" userId="f6bca6d5-e3bc-4dba-879c-68f192d92253" providerId="ADAL" clId="{2E65CA28-1775-4ABD-B4B8-1A35BB9103A0}" dt="2026-01-07T14:53:26.112" v="8500" actId="6549"/>
          <ac:spMkLst>
            <pc:docMk/>
            <pc:sldMk cId="4220550323" sldId="440"/>
            <ac:spMk id="6" creationId="{8EC6F70A-9747-6341-B1AA-964EFC7D42C0}"/>
          </ac:spMkLst>
        </pc:spChg>
        <pc:picChg chg="add mod modCrop">
          <ac:chgData name="Francisco Javier Ortiz Muñoz" userId="f6bca6d5-e3bc-4dba-879c-68f192d92253" providerId="ADAL" clId="{2E65CA28-1775-4ABD-B4B8-1A35BB9103A0}" dt="2026-01-07T14:52:48.200" v="8496" actId="1076"/>
          <ac:picMkLst>
            <pc:docMk/>
            <pc:sldMk cId="4220550323" sldId="440"/>
            <ac:picMk id="3" creationId="{60858780-3846-164F-D2C7-4311D0D180E2}"/>
          </ac:picMkLst>
        </pc:picChg>
        <pc:picChg chg="add mod">
          <ac:chgData name="Francisco Javier Ortiz Muñoz" userId="f6bca6d5-e3bc-4dba-879c-68f192d92253" providerId="ADAL" clId="{2E65CA28-1775-4ABD-B4B8-1A35BB9103A0}" dt="2026-01-07T14:50:48.057" v="8384" actId="1076"/>
          <ac:picMkLst>
            <pc:docMk/>
            <pc:sldMk cId="4220550323" sldId="440"/>
            <ac:picMk id="4" creationId="{74E5E73F-4514-D243-5B92-F24919B9F506}"/>
          </ac:picMkLst>
        </pc:picChg>
        <pc:picChg chg="add mod">
          <ac:chgData name="Francisco Javier Ortiz Muñoz" userId="f6bca6d5-e3bc-4dba-879c-68f192d92253" providerId="ADAL" clId="{2E65CA28-1775-4ABD-B4B8-1A35BB9103A0}" dt="2026-01-07T14:52:17.537" v="8487" actId="14100"/>
          <ac:picMkLst>
            <pc:docMk/>
            <pc:sldMk cId="4220550323" sldId="440"/>
            <ac:picMk id="5" creationId="{C62085B1-C525-6CC3-CA1D-BD7B01F9846D}"/>
          </ac:picMkLst>
        </pc:picChg>
      </pc:sldChg>
      <pc:sldChg chg="addSp delSp modSp add del mod ord modShow">
        <pc:chgData name="Francisco Javier Ortiz Muñoz" userId="f6bca6d5-e3bc-4dba-879c-68f192d92253" providerId="ADAL" clId="{2E65CA28-1775-4ABD-B4B8-1A35BB9103A0}" dt="2026-01-08T10:58:18.702" v="10660" actId="47"/>
        <pc:sldMkLst>
          <pc:docMk/>
          <pc:sldMk cId="2354922303" sldId="441"/>
        </pc:sldMkLst>
      </pc:sldChg>
      <pc:sldChg chg="addSp delSp modSp add mod modAnim">
        <pc:chgData name="Francisco Javier Ortiz Muñoz" userId="f6bca6d5-e3bc-4dba-879c-68f192d92253" providerId="ADAL" clId="{2E65CA28-1775-4ABD-B4B8-1A35BB9103A0}" dt="2026-01-08T10:58:53.555" v="10671" actId="20577"/>
        <pc:sldMkLst>
          <pc:docMk/>
          <pc:sldMk cId="956693585" sldId="442"/>
        </pc:sldMkLst>
        <pc:spChg chg="add mod">
          <ac:chgData name="Francisco Javier Ortiz Muñoz" userId="f6bca6d5-e3bc-4dba-879c-68f192d92253" providerId="ADAL" clId="{2E65CA28-1775-4ABD-B4B8-1A35BB9103A0}" dt="2026-01-05T01:30:38.595" v="4063" actId="13926"/>
          <ac:spMkLst>
            <pc:docMk/>
            <pc:sldMk cId="956693585" sldId="442"/>
            <ac:spMk id="2" creationId="{28599315-82D1-3359-8504-CA4A32399020}"/>
          </ac:spMkLst>
        </pc:spChg>
        <pc:spChg chg="add mod">
          <ac:chgData name="Francisco Javier Ortiz Muñoz" userId="f6bca6d5-e3bc-4dba-879c-68f192d92253" providerId="ADAL" clId="{2E65CA28-1775-4ABD-B4B8-1A35BB9103A0}" dt="2026-01-08T10:58:53.555" v="10671" actId="20577"/>
          <ac:spMkLst>
            <pc:docMk/>
            <pc:sldMk cId="956693585" sldId="442"/>
            <ac:spMk id="3" creationId="{C3645061-46E7-E9FB-4900-E208E8F06923}"/>
          </ac:spMkLst>
        </pc:spChg>
        <pc:spChg chg="add mod">
          <ac:chgData name="Francisco Javier Ortiz Muñoz" userId="f6bca6d5-e3bc-4dba-879c-68f192d92253" providerId="ADAL" clId="{2E65CA28-1775-4ABD-B4B8-1A35BB9103A0}" dt="2026-01-07T14:41:35.432" v="7805" actId="20577"/>
          <ac:spMkLst>
            <pc:docMk/>
            <pc:sldMk cId="956693585" sldId="442"/>
            <ac:spMk id="5" creationId="{42C90F23-513D-E964-D40E-AE0A4ED3135E}"/>
          </ac:spMkLst>
        </pc:spChg>
        <pc:spChg chg="mod">
          <ac:chgData name="Francisco Javier Ortiz Muñoz" userId="f6bca6d5-e3bc-4dba-879c-68f192d92253" providerId="ADAL" clId="{2E65CA28-1775-4ABD-B4B8-1A35BB9103A0}" dt="2026-01-05T01:42:47.423" v="4200"/>
          <ac:spMkLst>
            <pc:docMk/>
            <pc:sldMk cId="956693585" sldId="442"/>
            <ac:spMk id="7" creationId="{35E24D8A-B37A-E015-47C8-1FE2B200FE72}"/>
          </ac:spMkLst>
        </pc:spChg>
        <pc:spChg chg="mod">
          <ac:chgData name="Francisco Javier Ortiz Muñoz" userId="f6bca6d5-e3bc-4dba-879c-68f192d92253" providerId="ADAL" clId="{2E65CA28-1775-4ABD-B4B8-1A35BB9103A0}" dt="2026-01-05T01:42:47.423" v="4200"/>
          <ac:spMkLst>
            <pc:docMk/>
            <pc:sldMk cId="956693585" sldId="442"/>
            <ac:spMk id="8" creationId="{15936F07-AF72-5C79-A3C3-78F2D5988233}"/>
          </ac:spMkLst>
        </pc:spChg>
        <pc:spChg chg="mod">
          <ac:chgData name="Francisco Javier Ortiz Muñoz" userId="f6bca6d5-e3bc-4dba-879c-68f192d92253" providerId="ADAL" clId="{2E65CA28-1775-4ABD-B4B8-1A35BB9103A0}" dt="2026-01-05T01:26:40.830" v="3670" actId="20577"/>
          <ac:spMkLst>
            <pc:docMk/>
            <pc:sldMk cId="956693585" sldId="442"/>
            <ac:spMk id="11" creationId="{51E15B68-E131-6CC5-0D5A-BFDD0938CDA1}"/>
          </ac:spMkLst>
        </pc:spChg>
        <pc:spChg chg="mod">
          <ac:chgData name="Francisco Javier Ortiz Muñoz" userId="f6bca6d5-e3bc-4dba-879c-68f192d92253" providerId="ADAL" clId="{2E65CA28-1775-4ABD-B4B8-1A35BB9103A0}" dt="2026-01-07T14:39:01.965" v="7751" actId="20577"/>
          <ac:spMkLst>
            <pc:docMk/>
            <pc:sldMk cId="956693585" sldId="442"/>
            <ac:spMk id="13" creationId="{A76B36A7-B86A-9DE6-3F8A-F034C670A287}"/>
          </ac:spMkLst>
        </pc:spChg>
        <pc:spChg chg="mod">
          <ac:chgData name="Francisco Javier Ortiz Muñoz" userId="f6bca6d5-e3bc-4dba-879c-68f192d92253" providerId="ADAL" clId="{2E65CA28-1775-4ABD-B4B8-1A35BB9103A0}" dt="2026-01-05T01:42:47.423" v="4200"/>
          <ac:spMkLst>
            <pc:docMk/>
            <pc:sldMk cId="956693585" sldId="442"/>
            <ac:spMk id="14" creationId="{81BCCC16-243C-6C14-5163-2FE663679699}"/>
          </ac:spMkLst>
        </pc:spChg>
        <pc:spChg chg="mod">
          <ac:chgData name="Francisco Javier Ortiz Muñoz" userId="f6bca6d5-e3bc-4dba-879c-68f192d92253" providerId="ADAL" clId="{2E65CA28-1775-4ABD-B4B8-1A35BB9103A0}" dt="2026-01-08T10:58:52.497" v="10670" actId="20577"/>
          <ac:spMkLst>
            <pc:docMk/>
            <pc:sldMk cId="956693585" sldId="442"/>
            <ac:spMk id="34" creationId="{69B5393D-A75F-4F75-EE02-9A61F5C13E5C}"/>
          </ac:spMkLst>
        </pc:spChg>
        <pc:grpChg chg="add mod">
          <ac:chgData name="Francisco Javier Ortiz Muñoz" userId="f6bca6d5-e3bc-4dba-879c-68f192d92253" providerId="ADAL" clId="{2E65CA28-1775-4ABD-B4B8-1A35BB9103A0}" dt="2026-01-05T01:42:47.423" v="4200"/>
          <ac:grpSpMkLst>
            <pc:docMk/>
            <pc:sldMk cId="956693585" sldId="442"/>
            <ac:grpSpMk id="6" creationId="{31587218-7BFE-5FBC-47AD-2C36C6C82151}"/>
          </ac:grpSpMkLst>
        </pc:grpChg>
        <pc:picChg chg="mod">
          <ac:chgData name="Francisco Javier Ortiz Muñoz" userId="f6bca6d5-e3bc-4dba-879c-68f192d92253" providerId="ADAL" clId="{2E65CA28-1775-4ABD-B4B8-1A35BB9103A0}" dt="2026-01-05T01:26:49.516" v="3672" actId="1076"/>
          <ac:picMkLst>
            <pc:docMk/>
            <pc:sldMk cId="956693585" sldId="442"/>
            <ac:picMk id="33" creationId="{64DDE3A5-D36A-E503-5674-965313FD841D}"/>
          </ac:picMkLst>
        </pc:picChg>
      </pc:sldChg>
      <pc:sldChg chg="addSp delSp modSp add mod modAnim">
        <pc:chgData name="Francisco Javier Ortiz Muñoz" userId="f6bca6d5-e3bc-4dba-879c-68f192d92253" providerId="ADAL" clId="{2E65CA28-1775-4ABD-B4B8-1A35BB9103A0}" dt="2026-01-08T10:59:22.313" v="10677" actId="20577"/>
        <pc:sldMkLst>
          <pc:docMk/>
          <pc:sldMk cId="1219818936" sldId="443"/>
        </pc:sldMkLst>
        <pc:spChg chg="add mod">
          <ac:chgData name="Francisco Javier Ortiz Muñoz" userId="f6bca6d5-e3bc-4dba-879c-68f192d92253" providerId="ADAL" clId="{2E65CA28-1775-4ABD-B4B8-1A35BB9103A0}" dt="2026-01-07T14:02:48.504" v="5700" actId="20577"/>
          <ac:spMkLst>
            <pc:docMk/>
            <pc:sldMk cId="1219818936" sldId="443"/>
            <ac:spMk id="2" creationId="{5F4AFA97-A2D0-712D-8994-012A261EA2E0}"/>
          </ac:spMkLst>
        </pc:spChg>
        <pc:spChg chg="mod">
          <ac:chgData name="Francisco Javier Ortiz Muñoz" userId="f6bca6d5-e3bc-4dba-879c-68f192d92253" providerId="ADAL" clId="{2E65CA28-1775-4ABD-B4B8-1A35BB9103A0}" dt="2026-01-05T01:43:23.461" v="4212" actId="1076"/>
          <ac:spMkLst>
            <pc:docMk/>
            <pc:sldMk cId="1219818936" sldId="443"/>
            <ac:spMk id="4" creationId="{4F1823CC-CFC7-5992-D2A4-A4CB6377F5A0}"/>
          </ac:spMkLst>
        </pc:spChg>
        <pc:spChg chg="mod">
          <ac:chgData name="Francisco Javier Ortiz Muñoz" userId="f6bca6d5-e3bc-4dba-879c-68f192d92253" providerId="ADAL" clId="{2E65CA28-1775-4ABD-B4B8-1A35BB9103A0}" dt="2026-01-07T15:23:12.773" v="9156" actId="20577"/>
          <ac:spMkLst>
            <pc:docMk/>
            <pc:sldMk cId="1219818936" sldId="443"/>
            <ac:spMk id="10" creationId="{740551CB-A8FD-DAAA-2617-EEC46940727D}"/>
          </ac:spMkLst>
        </pc:spChg>
        <pc:spChg chg="mod">
          <ac:chgData name="Francisco Javier Ortiz Muñoz" userId="f6bca6d5-e3bc-4dba-879c-68f192d92253" providerId="ADAL" clId="{2E65CA28-1775-4ABD-B4B8-1A35BB9103A0}" dt="2026-01-08T10:59:08.242" v="10673" actId="113"/>
          <ac:spMkLst>
            <pc:docMk/>
            <pc:sldMk cId="1219818936" sldId="443"/>
            <ac:spMk id="12" creationId="{400DDEBC-A2C4-2BF4-33AB-F218C429E562}"/>
          </ac:spMkLst>
        </pc:spChg>
        <pc:spChg chg="mod">
          <ac:chgData name="Francisco Javier Ortiz Muñoz" userId="f6bca6d5-e3bc-4dba-879c-68f192d92253" providerId="ADAL" clId="{2E65CA28-1775-4ABD-B4B8-1A35BB9103A0}" dt="2026-01-07T14:39:05.810" v="7755" actId="20577"/>
          <ac:spMkLst>
            <pc:docMk/>
            <pc:sldMk cId="1219818936" sldId="443"/>
            <ac:spMk id="13" creationId="{2534FA79-2072-0C00-12A5-8F9025F3F70A}"/>
          </ac:spMkLst>
        </pc:spChg>
        <pc:spChg chg="mod">
          <ac:chgData name="Francisco Javier Ortiz Muñoz" userId="f6bca6d5-e3bc-4dba-879c-68f192d92253" providerId="ADAL" clId="{2E65CA28-1775-4ABD-B4B8-1A35BB9103A0}" dt="2026-01-05T01:42:38.451" v="4197" actId="207"/>
          <ac:spMkLst>
            <pc:docMk/>
            <pc:sldMk cId="1219818936" sldId="443"/>
            <ac:spMk id="19" creationId="{F18E321C-64D7-A911-DEF9-B8AC796EAC77}"/>
          </ac:spMkLst>
        </pc:spChg>
        <pc:spChg chg="mod">
          <ac:chgData name="Francisco Javier Ortiz Muñoz" userId="f6bca6d5-e3bc-4dba-879c-68f192d92253" providerId="ADAL" clId="{2E65CA28-1775-4ABD-B4B8-1A35BB9103A0}" dt="2026-01-05T01:42:38.451" v="4197" actId="207"/>
          <ac:spMkLst>
            <pc:docMk/>
            <pc:sldMk cId="1219818936" sldId="443"/>
            <ac:spMk id="20" creationId="{EF2AE92F-6380-80C5-864B-24B03834A302}"/>
          </ac:spMkLst>
        </pc:spChg>
        <pc:spChg chg="mod">
          <ac:chgData name="Francisco Javier Ortiz Muñoz" userId="f6bca6d5-e3bc-4dba-879c-68f192d92253" providerId="ADAL" clId="{2E65CA28-1775-4ABD-B4B8-1A35BB9103A0}" dt="2026-01-05T01:42:38.451" v="4197" actId="207"/>
          <ac:spMkLst>
            <pc:docMk/>
            <pc:sldMk cId="1219818936" sldId="443"/>
            <ac:spMk id="21" creationId="{60349970-C746-80D1-C012-057E8D07789E}"/>
          </ac:spMkLst>
        </pc:spChg>
        <pc:spChg chg="mod">
          <ac:chgData name="Francisco Javier Ortiz Muñoz" userId="f6bca6d5-e3bc-4dba-879c-68f192d92253" providerId="ADAL" clId="{2E65CA28-1775-4ABD-B4B8-1A35BB9103A0}" dt="2026-01-08T10:59:22.313" v="10677" actId="20577"/>
          <ac:spMkLst>
            <pc:docMk/>
            <pc:sldMk cId="1219818936" sldId="443"/>
            <ac:spMk id="25" creationId="{4E2FA76B-CFB2-5DF1-F2BA-6B0847BF3C14}"/>
          </ac:spMkLst>
        </pc:spChg>
        <pc:spChg chg="mod">
          <ac:chgData name="Francisco Javier Ortiz Muñoz" userId="f6bca6d5-e3bc-4dba-879c-68f192d92253" providerId="ADAL" clId="{2E65CA28-1775-4ABD-B4B8-1A35BB9103A0}" dt="2026-01-08T10:59:20.048" v="10676" actId="20577"/>
          <ac:spMkLst>
            <pc:docMk/>
            <pc:sldMk cId="1219818936" sldId="443"/>
            <ac:spMk id="31" creationId="{9CA17DE5-A668-36A8-6BED-3C714D6C4FFB}"/>
          </ac:spMkLst>
        </pc:spChg>
        <pc:spChg chg="mod">
          <ac:chgData name="Francisco Javier Ortiz Muñoz" userId="f6bca6d5-e3bc-4dba-879c-68f192d92253" providerId="ADAL" clId="{2E65CA28-1775-4ABD-B4B8-1A35BB9103A0}" dt="2026-01-05T01:47:13.433" v="4548" actId="108"/>
          <ac:spMkLst>
            <pc:docMk/>
            <pc:sldMk cId="1219818936" sldId="443"/>
            <ac:spMk id="37" creationId="{81FD08F9-BDA7-919B-0820-0B2D5C93E53C}"/>
          </ac:spMkLst>
        </pc:spChg>
        <pc:grpChg chg="mod">
          <ac:chgData name="Francisco Javier Ortiz Muñoz" userId="f6bca6d5-e3bc-4dba-879c-68f192d92253" providerId="ADAL" clId="{2E65CA28-1775-4ABD-B4B8-1A35BB9103A0}" dt="2026-01-05T01:42:38.451" v="4197" actId="207"/>
          <ac:grpSpMkLst>
            <pc:docMk/>
            <pc:sldMk cId="1219818936" sldId="443"/>
            <ac:grpSpMk id="18" creationId="{6CF2F1CA-618E-E0CA-3599-70B52E2121E4}"/>
          </ac:grpSpMkLst>
        </pc:grpChg>
        <pc:picChg chg="add mod">
          <ac:chgData name="Francisco Javier Ortiz Muñoz" userId="f6bca6d5-e3bc-4dba-879c-68f192d92253" providerId="ADAL" clId="{2E65CA28-1775-4ABD-B4B8-1A35BB9103A0}" dt="2026-01-05T01:33:03.151" v="4088" actId="1076"/>
          <ac:picMkLst>
            <pc:docMk/>
            <pc:sldMk cId="1219818936" sldId="443"/>
            <ac:picMk id="4098" creationId="{4686FC7A-7AFC-FBFA-B06F-3842C3B3DEDF}"/>
          </ac:picMkLst>
        </pc:picChg>
      </pc:sldChg>
      <pc:sldChg chg="addSp delSp modSp add mod modAnim">
        <pc:chgData name="Francisco Javier Ortiz Muñoz" userId="f6bca6d5-e3bc-4dba-879c-68f192d92253" providerId="ADAL" clId="{2E65CA28-1775-4ABD-B4B8-1A35BB9103A0}" dt="2026-01-08T10:59:36.840" v="10680" actId="1076"/>
        <pc:sldMkLst>
          <pc:docMk/>
          <pc:sldMk cId="3949192938" sldId="445"/>
        </pc:sldMkLst>
        <pc:spChg chg="add mod">
          <ac:chgData name="Francisco Javier Ortiz Muñoz" userId="f6bca6d5-e3bc-4dba-879c-68f192d92253" providerId="ADAL" clId="{2E65CA28-1775-4ABD-B4B8-1A35BB9103A0}" dt="2026-01-05T01:47:43.423" v="4551"/>
          <ac:spMkLst>
            <pc:docMk/>
            <pc:sldMk cId="3949192938" sldId="445"/>
            <ac:spMk id="3" creationId="{981E3989-3F74-7A88-8E34-4FBFB5787049}"/>
          </ac:spMkLst>
        </pc:spChg>
        <pc:spChg chg="add mod">
          <ac:chgData name="Francisco Javier Ortiz Muñoz" userId="f6bca6d5-e3bc-4dba-879c-68f192d92253" providerId="ADAL" clId="{2E65CA28-1775-4ABD-B4B8-1A35BB9103A0}" dt="2026-01-07T14:02:52.349" v="5701"/>
          <ac:spMkLst>
            <pc:docMk/>
            <pc:sldMk cId="3949192938" sldId="445"/>
            <ac:spMk id="6" creationId="{6811A80D-1D94-0B97-A67A-E651E6FCDD68}"/>
          </ac:spMkLst>
        </pc:spChg>
        <pc:spChg chg="add mod">
          <ac:chgData name="Francisco Javier Ortiz Muñoz" userId="f6bca6d5-e3bc-4dba-879c-68f192d92253" providerId="ADAL" clId="{2E65CA28-1775-4ABD-B4B8-1A35BB9103A0}" dt="2026-01-05T01:49:43.152" v="4731" actId="1076"/>
          <ac:spMkLst>
            <pc:docMk/>
            <pc:sldMk cId="3949192938" sldId="445"/>
            <ac:spMk id="7" creationId="{D2F0CD42-A241-8055-9A2A-D337476E18B6}"/>
          </ac:spMkLst>
        </pc:spChg>
        <pc:spChg chg="add mod">
          <ac:chgData name="Francisco Javier Ortiz Muñoz" userId="f6bca6d5-e3bc-4dba-879c-68f192d92253" providerId="ADAL" clId="{2E65CA28-1775-4ABD-B4B8-1A35BB9103A0}" dt="2026-01-08T10:59:34.603" v="10679" actId="1076"/>
          <ac:spMkLst>
            <pc:docMk/>
            <pc:sldMk cId="3949192938" sldId="445"/>
            <ac:spMk id="8" creationId="{989C9620-6524-4F0D-DB62-39B3D5BD923C}"/>
          </ac:spMkLst>
        </pc:spChg>
        <pc:spChg chg="add mod">
          <ac:chgData name="Francisco Javier Ortiz Muñoz" userId="f6bca6d5-e3bc-4dba-879c-68f192d92253" providerId="ADAL" clId="{2E65CA28-1775-4ABD-B4B8-1A35BB9103A0}" dt="2026-01-08T10:59:36.840" v="10680" actId="1076"/>
          <ac:spMkLst>
            <pc:docMk/>
            <pc:sldMk cId="3949192938" sldId="445"/>
            <ac:spMk id="9" creationId="{CE232112-21F9-8754-6E39-3682F0E2AE89}"/>
          </ac:spMkLst>
        </pc:spChg>
        <pc:spChg chg="mod">
          <ac:chgData name="Francisco Javier Ortiz Muñoz" userId="f6bca6d5-e3bc-4dba-879c-68f192d92253" providerId="ADAL" clId="{2E65CA28-1775-4ABD-B4B8-1A35BB9103A0}" dt="2026-01-07T14:39:10.242" v="7759" actId="20577"/>
          <ac:spMkLst>
            <pc:docMk/>
            <pc:sldMk cId="3949192938" sldId="445"/>
            <ac:spMk id="13" creationId="{ED1F8486-EF53-CC7C-6E11-73BA061B5512}"/>
          </ac:spMkLst>
        </pc:spChg>
        <pc:spChg chg="add mod">
          <ac:chgData name="Francisco Javier Ortiz Muñoz" userId="f6bca6d5-e3bc-4dba-879c-68f192d92253" providerId="ADAL" clId="{2E65CA28-1775-4ABD-B4B8-1A35BB9103A0}" dt="2026-01-07T14:32:02.772" v="7523" actId="1076"/>
          <ac:spMkLst>
            <pc:docMk/>
            <pc:sldMk cId="3949192938" sldId="445"/>
            <ac:spMk id="14" creationId="{F8DECC0B-72F9-F513-80E1-B40FFA7465D9}"/>
          </ac:spMkLst>
        </pc:spChg>
        <pc:picChg chg="add mod">
          <ac:chgData name="Francisco Javier Ortiz Muñoz" userId="f6bca6d5-e3bc-4dba-879c-68f192d92253" providerId="ADAL" clId="{2E65CA28-1775-4ABD-B4B8-1A35BB9103A0}" dt="2026-01-05T01:47:43.423" v="4551"/>
          <ac:picMkLst>
            <pc:docMk/>
            <pc:sldMk cId="3949192938" sldId="445"/>
            <ac:picMk id="5" creationId="{03E76B3A-AB00-587A-425E-2C555744D442}"/>
          </ac:picMkLst>
        </pc:picChg>
        <pc:cxnChg chg="add mod">
          <ac:chgData name="Francisco Javier Ortiz Muñoz" userId="f6bca6d5-e3bc-4dba-879c-68f192d92253" providerId="ADAL" clId="{2E65CA28-1775-4ABD-B4B8-1A35BB9103A0}" dt="2026-01-05T01:47:43.423" v="4551"/>
          <ac:cxnSpMkLst>
            <pc:docMk/>
            <pc:sldMk cId="3949192938" sldId="445"/>
            <ac:cxnSpMk id="2" creationId="{CCA0F51D-E3D6-4AFF-B913-4CE3FB13C7D8}"/>
          </ac:cxnSpMkLst>
        </pc:cxnChg>
      </pc:sldChg>
      <pc:sldChg chg="addSp delSp modSp add mod modAnim">
        <pc:chgData name="Francisco Javier Ortiz Muñoz" userId="f6bca6d5-e3bc-4dba-879c-68f192d92253" providerId="ADAL" clId="{2E65CA28-1775-4ABD-B4B8-1A35BB9103A0}" dt="2026-01-08T10:59:45.939" v="10682" actId="20577"/>
        <pc:sldMkLst>
          <pc:docMk/>
          <pc:sldMk cId="2085768845" sldId="446"/>
        </pc:sldMkLst>
        <pc:spChg chg="add mod">
          <ac:chgData name="Francisco Javier Ortiz Muñoz" userId="f6bca6d5-e3bc-4dba-879c-68f192d92253" providerId="ADAL" clId="{2E65CA28-1775-4ABD-B4B8-1A35BB9103A0}" dt="2026-01-05T02:01:17.952" v="5061" actId="14100"/>
          <ac:spMkLst>
            <pc:docMk/>
            <pc:sldMk cId="2085768845" sldId="446"/>
            <ac:spMk id="2" creationId="{22483641-09E2-B251-2054-098324079511}"/>
          </ac:spMkLst>
        </pc:spChg>
        <pc:spChg chg="add mod">
          <ac:chgData name="Francisco Javier Ortiz Muñoz" userId="f6bca6d5-e3bc-4dba-879c-68f192d92253" providerId="ADAL" clId="{2E65CA28-1775-4ABD-B4B8-1A35BB9103A0}" dt="2026-01-07T14:03:13.061" v="5741" actId="20577"/>
          <ac:spMkLst>
            <pc:docMk/>
            <pc:sldMk cId="2085768845" sldId="446"/>
            <ac:spMk id="4" creationId="{BDBFBF35-6D4E-5CB0-5557-F0BC76B74323}"/>
          </ac:spMkLst>
        </pc:spChg>
        <pc:spChg chg="mod">
          <ac:chgData name="Francisco Javier Ortiz Muñoz" userId="f6bca6d5-e3bc-4dba-879c-68f192d92253" providerId="ADAL" clId="{2E65CA28-1775-4ABD-B4B8-1A35BB9103A0}" dt="2026-01-05T01:58:13.485" v="4982"/>
          <ac:spMkLst>
            <pc:docMk/>
            <pc:sldMk cId="2085768845" sldId="446"/>
            <ac:spMk id="5" creationId="{E0C316CD-FB77-D998-2A99-BA2FAC394E97}"/>
          </ac:spMkLst>
        </pc:spChg>
        <pc:spChg chg="mod">
          <ac:chgData name="Francisco Javier Ortiz Muñoz" userId="f6bca6d5-e3bc-4dba-879c-68f192d92253" providerId="ADAL" clId="{2E65CA28-1775-4ABD-B4B8-1A35BB9103A0}" dt="2026-01-05T01:58:13.485" v="4982"/>
          <ac:spMkLst>
            <pc:docMk/>
            <pc:sldMk cId="2085768845" sldId="446"/>
            <ac:spMk id="6" creationId="{0FE0D9E8-6D92-905B-742E-0863DBE00DE3}"/>
          </ac:spMkLst>
        </pc:spChg>
        <pc:spChg chg="mod">
          <ac:chgData name="Francisco Javier Ortiz Muñoz" userId="f6bca6d5-e3bc-4dba-879c-68f192d92253" providerId="ADAL" clId="{2E65CA28-1775-4ABD-B4B8-1A35BB9103A0}" dt="2026-01-05T01:58:13.485" v="4982"/>
          <ac:spMkLst>
            <pc:docMk/>
            <pc:sldMk cId="2085768845" sldId="446"/>
            <ac:spMk id="7" creationId="{5DA539C2-E9A6-6C24-70AB-818A566514AB}"/>
          </ac:spMkLst>
        </pc:spChg>
        <pc:spChg chg="mod">
          <ac:chgData name="Francisco Javier Ortiz Muñoz" userId="f6bca6d5-e3bc-4dba-879c-68f192d92253" providerId="ADAL" clId="{2E65CA28-1775-4ABD-B4B8-1A35BB9103A0}" dt="2026-01-07T15:23:30.395" v="9163" actId="20577"/>
          <ac:spMkLst>
            <pc:docMk/>
            <pc:sldMk cId="2085768845" sldId="446"/>
            <ac:spMk id="10" creationId="{DAC24FE3-9A1B-A000-E488-359FAC563DA0}"/>
          </ac:spMkLst>
        </pc:spChg>
        <pc:spChg chg="mod">
          <ac:chgData name="Francisco Javier Ortiz Muñoz" userId="f6bca6d5-e3bc-4dba-879c-68f192d92253" providerId="ADAL" clId="{2E65CA28-1775-4ABD-B4B8-1A35BB9103A0}" dt="2026-01-07T14:05:19.536" v="5908" actId="20577"/>
          <ac:spMkLst>
            <pc:docMk/>
            <pc:sldMk cId="2085768845" sldId="446"/>
            <ac:spMk id="12" creationId="{DBB4B27B-565C-A31D-71E6-1800B64A4BF2}"/>
          </ac:spMkLst>
        </pc:spChg>
        <pc:spChg chg="mod">
          <ac:chgData name="Francisco Javier Ortiz Muñoz" userId="f6bca6d5-e3bc-4dba-879c-68f192d92253" providerId="ADAL" clId="{2E65CA28-1775-4ABD-B4B8-1A35BB9103A0}" dt="2026-01-07T14:39:39.912" v="7761" actId="20577"/>
          <ac:spMkLst>
            <pc:docMk/>
            <pc:sldMk cId="2085768845" sldId="446"/>
            <ac:spMk id="13" creationId="{8F789E20-17B7-0A25-96D5-C2CFEA9D9C52}"/>
          </ac:spMkLst>
        </pc:spChg>
        <pc:spChg chg="mod">
          <ac:chgData name="Francisco Javier Ortiz Muñoz" userId="f6bca6d5-e3bc-4dba-879c-68f192d92253" providerId="ADAL" clId="{2E65CA28-1775-4ABD-B4B8-1A35BB9103A0}" dt="2026-01-07T14:07:43.777" v="6161" actId="1076"/>
          <ac:spMkLst>
            <pc:docMk/>
            <pc:sldMk cId="2085768845" sldId="446"/>
            <ac:spMk id="25" creationId="{94C4DEC6-DB31-2586-75DC-E36D2045A88A}"/>
          </ac:spMkLst>
        </pc:spChg>
        <pc:spChg chg="mod">
          <ac:chgData name="Francisco Javier Ortiz Muñoz" userId="f6bca6d5-e3bc-4dba-879c-68f192d92253" providerId="ADAL" clId="{2E65CA28-1775-4ABD-B4B8-1A35BB9103A0}" dt="2026-01-08T10:59:45.939" v="10682" actId="20577"/>
          <ac:spMkLst>
            <pc:docMk/>
            <pc:sldMk cId="2085768845" sldId="446"/>
            <ac:spMk id="31" creationId="{58E29D4C-9A00-F7F4-E3F0-E709353A9C98}"/>
          </ac:spMkLst>
        </pc:spChg>
        <pc:spChg chg="mod">
          <ac:chgData name="Francisco Javier Ortiz Muñoz" userId="f6bca6d5-e3bc-4dba-879c-68f192d92253" providerId="ADAL" clId="{2E65CA28-1775-4ABD-B4B8-1A35BB9103A0}" dt="2026-01-07T14:07:36.024" v="6159" actId="1076"/>
          <ac:spMkLst>
            <pc:docMk/>
            <pc:sldMk cId="2085768845" sldId="446"/>
            <ac:spMk id="37" creationId="{7AA8DAB2-A128-6FC7-544C-9ACDBC7DF27D}"/>
          </ac:spMkLst>
        </pc:spChg>
        <pc:grpChg chg="add mod">
          <ac:chgData name="Francisco Javier Ortiz Muñoz" userId="f6bca6d5-e3bc-4dba-879c-68f192d92253" providerId="ADAL" clId="{2E65CA28-1775-4ABD-B4B8-1A35BB9103A0}" dt="2026-01-05T01:58:13.485" v="4982"/>
          <ac:grpSpMkLst>
            <pc:docMk/>
            <pc:sldMk cId="2085768845" sldId="446"/>
            <ac:grpSpMk id="3" creationId="{74F151EC-D154-14D9-1A2A-1875088538E4}"/>
          </ac:grpSpMkLst>
        </pc:grpChg>
        <pc:picChg chg="add mod">
          <ac:chgData name="Francisco Javier Ortiz Muñoz" userId="f6bca6d5-e3bc-4dba-879c-68f192d92253" providerId="ADAL" clId="{2E65CA28-1775-4ABD-B4B8-1A35BB9103A0}" dt="2026-01-05T02:03:49.125" v="5076" actId="14100"/>
          <ac:picMkLst>
            <pc:docMk/>
            <pc:sldMk cId="2085768845" sldId="446"/>
            <ac:picMk id="16" creationId="{A0E8EB87-BD56-A7C0-2EE7-60722DDB48B8}"/>
          </ac:picMkLst>
        </pc:picChg>
      </pc:sldChg>
      <pc:sldChg chg="addSp delSp modSp add mod modAnim">
        <pc:chgData name="Francisco Javier Ortiz Muñoz" userId="f6bca6d5-e3bc-4dba-879c-68f192d92253" providerId="ADAL" clId="{2E65CA28-1775-4ABD-B4B8-1A35BB9103A0}" dt="2026-01-07T15:23:35.690" v="9165"/>
        <pc:sldMkLst>
          <pc:docMk/>
          <pc:sldMk cId="1121119413" sldId="447"/>
        </pc:sldMkLst>
        <pc:spChg chg="mod">
          <ac:chgData name="Francisco Javier Ortiz Muñoz" userId="f6bca6d5-e3bc-4dba-879c-68f192d92253" providerId="ADAL" clId="{2E65CA28-1775-4ABD-B4B8-1A35BB9103A0}" dt="2026-01-07T14:08:25.740" v="6230" actId="14100"/>
          <ac:spMkLst>
            <pc:docMk/>
            <pc:sldMk cId="1121119413" sldId="447"/>
            <ac:spMk id="7" creationId="{3E254F68-2624-C8D5-256F-AF060890E05D}"/>
          </ac:spMkLst>
        </pc:spChg>
        <pc:spChg chg="mod">
          <ac:chgData name="Francisco Javier Ortiz Muñoz" userId="f6bca6d5-e3bc-4dba-879c-68f192d92253" providerId="ADAL" clId="{2E65CA28-1775-4ABD-B4B8-1A35BB9103A0}" dt="2026-01-07T14:30:19.697" v="7349" actId="1076"/>
          <ac:spMkLst>
            <pc:docMk/>
            <pc:sldMk cId="1121119413" sldId="447"/>
            <ac:spMk id="8" creationId="{8A0C7350-11A1-25BF-6E16-674D884DE48E}"/>
          </ac:spMkLst>
        </pc:spChg>
        <pc:spChg chg="add mod">
          <ac:chgData name="Francisco Javier Ortiz Muñoz" userId="f6bca6d5-e3bc-4dba-879c-68f192d92253" providerId="ADAL" clId="{2E65CA28-1775-4ABD-B4B8-1A35BB9103A0}" dt="2026-01-07T14:26:35.629" v="7014" actId="108"/>
          <ac:spMkLst>
            <pc:docMk/>
            <pc:sldMk cId="1121119413" sldId="447"/>
            <ac:spMk id="9" creationId="{E57FCD21-6C76-2D5D-7EA6-5CF5D7C79756}"/>
          </ac:spMkLst>
        </pc:spChg>
        <pc:spChg chg="add mod">
          <ac:chgData name="Francisco Javier Ortiz Muñoz" userId="f6bca6d5-e3bc-4dba-879c-68f192d92253" providerId="ADAL" clId="{2E65CA28-1775-4ABD-B4B8-1A35BB9103A0}" dt="2026-01-05T02:01:29.210" v="5064"/>
          <ac:spMkLst>
            <pc:docMk/>
            <pc:sldMk cId="1121119413" sldId="447"/>
            <ac:spMk id="12" creationId="{BFB525C0-0DE2-34E5-6B7D-C67F2B1BE39F}"/>
          </ac:spMkLst>
        </pc:spChg>
        <pc:spChg chg="mod">
          <ac:chgData name="Francisco Javier Ortiz Muñoz" userId="f6bca6d5-e3bc-4dba-879c-68f192d92253" providerId="ADAL" clId="{2E65CA28-1775-4ABD-B4B8-1A35BB9103A0}" dt="2026-01-07T14:39:44.838" v="7763" actId="20577"/>
          <ac:spMkLst>
            <pc:docMk/>
            <pc:sldMk cId="1121119413" sldId="447"/>
            <ac:spMk id="13" creationId="{6FBB39F7-2068-9230-F6CE-8CDAF3D2BF71}"/>
          </ac:spMkLst>
        </pc:spChg>
        <pc:spChg chg="mod">
          <ac:chgData name="Francisco Javier Ortiz Muñoz" userId="f6bca6d5-e3bc-4dba-879c-68f192d92253" providerId="ADAL" clId="{2E65CA28-1775-4ABD-B4B8-1A35BB9103A0}" dt="2026-01-07T14:25:37.730" v="6850" actId="1076"/>
          <ac:spMkLst>
            <pc:docMk/>
            <pc:sldMk cId="1121119413" sldId="447"/>
            <ac:spMk id="14" creationId="{FDD035A2-6C6E-8731-1054-6C9EA3EF7878}"/>
          </ac:spMkLst>
        </pc:spChg>
        <pc:spChg chg="mod">
          <ac:chgData name="Francisco Javier Ortiz Muñoz" userId="f6bca6d5-e3bc-4dba-879c-68f192d92253" providerId="ADAL" clId="{2E65CA28-1775-4ABD-B4B8-1A35BB9103A0}" dt="2026-01-05T01:57:47.201" v="4979" actId="207"/>
          <ac:spMkLst>
            <pc:docMk/>
            <pc:sldMk cId="1121119413" sldId="447"/>
            <ac:spMk id="19" creationId="{3FF0743C-F025-30A4-95A6-4CBA3D2450E9}"/>
          </ac:spMkLst>
        </pc:spChg>
        <pc:spChg chg="mod">
          <ac:chgData name="Francisco Javier Ortiz Muñoz" userId="f6bca6d5-e3bc-4dba-879c-68f192d92253" providerId="ADAL" clId="{2E65CA28-1775-4ABD-B4B8-1A35BB9103A0}" dt="2026-01-05T01:57:47.201" v="4979" actId="207"/>
          <ac:spMkLst>
            <pc:docMk/>
            <pc:sldMk cId="1121119413" sldId="447"/>
            <ac:spMk id="20" creationId="{F42C1C14-85E0-86A7-999B-34A67AD34397}"/>
          </ac:spMkLst>
        </pc:spChg>
        <pc:spChg chg="mod">
          <ac:chgData name="Francisco Javier Ortiz Muñoz" userId="f6bca6d5-e3bc-4dba-879c-68f192d92253" providerId="ADAL" clId="{2E65CA28-1775-4ABD-B4B8-1A35BB9103A0}" dt="2026-01-05T01:57:47.201" v="4979" actId="207"/>
          <ac:spMkLst>
            <pc:docMk/>
            <pc:sldMk cId="1121119413" sldId="447"/>
            <ac:spMk id="21" creationId="{BF716C5A-EC79-F4B3-5A02-665005F9FA0F}"/>
          </ac:spMkLst>
        </pc:spChg>
        <pc:grpChg chg="mod">
          <ac:chgData name="Francisco Javier Ortiz Muñoz" userId="f6bca6d5-e3bc-4dba-879c-68f192d92253" providerId="ADAL" clId="{2E65CA28-1775-4ABD-B4B8-1A35BB9103A0}" dt="2026-01-05T01:57:47.201" v="4979" actId="207"/>
          <ac:grpSpMkLst>
            <pc:docMk/>
            <pc:sldMk cId="1121119413" sldId="447"/>
            <ac:grpSpMk id="18" creationId="{BBF3E209-0306-343F-D006-D1B031ADB196}"/>
          </ac:grpSpMkLst>
        </pc:grpChg>
        <pc:picChg chg="add mod">
          <ac:chgData name="Francisco Javier Ortiz Muñoz" userId="f6bca6d5-e3bc-4dba-879c-68f192d92253" providerId="ADAL" clId="{2E65CA28-1775-4ABD-B4B8-1A35BB9103A0}" dt="2026-01-05T02:03:51.101" v="5077"/>
          <ac:picMkLst>
            <pc:docMk/>
            <pc:sldMk cId="1121119413" sldId="447"/>
            <ac:picMk id="16" creationId="{2564AC11-9505-09F0-AA18-60889B0EA1B9}"/>
          </ac:picMkLst>
        </pc:picChg>
      </pc:sldChg>
      <pc:sldChg chg="addSp delSp modSp add mod modAnim">
        <pc:chgData name="Francisco Javier Ortiz Muñoz" userId="f6bca6d5-e3bc-4dba-879c-68f192d92253" providerId="ADAL" clId="{2E65CA28-1775-4ABD-B4B8-1A35BB9103A0}" dt="2026-01-08T11:00:28.225" v="10693" actId="1076"/>
        <pc:sldMkLst>
          <pc:docMk/>
          <pc:sldMk cId="3517025830" sldId="448"/>
        </pc:sldMkLst>
        <pc:spChg chg="mod">
          <ac:chgData name="Francisco Javier Ortiz Muñoz" userId="f6bca6d5-e3bc-4dba-879c-68f192d92253" providerId="ADAL" clId="{2E65CA28-1775-4ABD-B4B8-1A35BB9103A0}" dt="2026-01-05T01:58:59.467" v="5017" actId="14100"/>
          <ac:spMkLst>
            <pc:docMk/>
            <pc:sldMk cId="3517025830" sldId="448"/>
            <ac:spMk id="2" creationId="{B3A7DB6C-4F77-97E9-374C-C7DF1AEF28E8}"/>
          </ac:spMkLst>
        </pc:spChg>
        <pc:spChg chg="add mod">
          <ac:chgData name="Francisco Javier Ortiz Muñoz" userId="f6bca6d5-e3bc-4dba-879c-68f192d92253" providerId="ADAL" clId="{2E65CA28-1775-4ABD-B4B8-1A35BB9103A0}" dt="2026-01-07T14:03:43.390" v="5758" actId="1076"/>
          <ac:spMkLst>
            <pc:docMk/>
            <pc:sldMk cId="3517025830" sldId="448"/>
            <ac:spMk id="4" creationId="{BD4CA019-C40B-0969-C69F-02D504952180}"/>
          </ac:spMkLst>
        </pc:spChg>
        <pc:spChg chg="mod">
          <ac:chgData name="Francisco Javier Ortiz Muñoz" userId="f6bca6d5-e3bc-4dba-879c-68f192d92253" providerId="ADAL" clId="{2E65CA28-1775-4ABD-B4B8-1A35BB9103A0}" dt="2026-01-07T15:23:58.793" v="9175" actId="20577"/>
          <ac:spMkLst>
            <pc:docMk/>
            <pc:sldMk cId="3517025830" sldId="448"/>
            <ac:spMk id="10" creationId="{934FDB8B-164F-AC8F-398F-2B2A4335A584}"/>
          </ac:spMkLst>
        </pc:spChg>
        <pc:spChg chg="mod">
          <ac:chgData name="Francisco Javier Ortiz Muñoz" userId="f6bca6d5-e3bc-4dba-879c-68f192d92253" providerId="ADAL" clId="{2E65CA28-1775-4ABD-B4B8-1A35BB9103A0}" dt="2026-01-08T11:00:08.769" v="10686" actId="1076"/>
          <ac:spMkLst>
            <pc:docMk/>
            <pc:sldMk cId="3517025830" sldId="448"/>
            <ac:spMk id="12" creationId="{A304CC28-4A73-DD6F-77CD-05DCA2089F3D}"/>
          </ac:spMkLst>
        </pc:spChg>
        <pc:spChg chg="mod">
          <ac:chgData name="Francisco Javier Ortiz Muñoz" userId="f6bca6d5-e3bc-4dba-879c-68f192d92253" providerId="ADAL" clId="{2E65CA28-1775-4ABD-B4B8-1A35BB9103A0}" dt="2026-01-07T14:39:50.454" v="7767" actId="20577"/>
          <ac:spMkLst>
            <pc:docMk/>
            <pc:sldMk cId="3517025830" sldId="448"/>
            <ac:spMk id="13" creationId="{131F8C58-F602-2111-7125-CE8CA820649D}"/>
          </ac:spMkLst>
        </pc:spChg>
        <pc:spChg chg="mod">
          <ac:chgData name="Francisco Javier Ortiz Muñoz" userId="f6bca6d5-e3bc-4dba-879c-68f192d92253" providerId="ADAL" clId="{2E65CA28-1775-4ABD-B4B8-1A35BB9103A0}" dt="2026-01-08T11:00:21.266" v="10690" actId="14100"/>
          <ac:spMkLst>
            <pc:docMk/>
            <pc:sldMk cId="3517025830" sldId="448"/>
            <ac:spMk id="25" creationId="{1CC5B699-222D-21A7-4D1E-0CAF8D38F6AE}"/>
          </ac:spMkLst>
        </pc:spChg>
        <pc:spChg chg="mod">
          <ac:chgData name="Francisco Javier Ortiz Muñoz" userId="f6bca6d5-e3bc-4dba-879c-68f192d92253" providerId="ADAL" clId="{2E65CA28-1775-4ABD-B4B8-1A35BB9103A0}" dt="2026-01-08T11:00:28.225" v="10693" actId="1076"/>
          <ac:spMkLst>
            <pc:docMk/>
            <pc:sldMk cId="3517025830" sldId="448"/>
            <ac:spMk id="31" creationId="{F750CF71-E16C-A536-F9A9-4E7FE44CB351}"/>
          </ac:spMkLst>
        </pc:spChg>
        <pc:spChg chg="mod">
          <ac:chgData name="Francisco Javier Ortiz Muñoz" userId="f6bca6d5-e3bc-4dba-879c-68f192d92253" providerId="ADAL" clId="{2E65CA28-1775-4ABD-B4B8-1A35BB9103A0}" dt="2026-01-07T14:30:08.318" v="7348" actId="1076"/>
          <ac:spMkLst>
            <pc:docMk/>
            <pc:sldMk cId="3517025830" sldId="448"/>
            <ac:spMk id="37" creationId="{44DCAAA8-8A03-A0D7-82E3-FC48BCC425FB}"/>
          </ac:spMkLst>
        </pc:spChg>
        <pc:picChg chg="mod">
          <ac:chgData name="Francisco Javier Ortiz Muñoz" userId="f6bca6d5-e3bc-4dba-879c-68f192d92253" providerId="ADAL" clId="{2E65CA28-1775-4ABD-B4B8-1A35BB9103A0}" dt="2026-01-05T01:59:42.031" v="5048" actId="1076"/>
          <ac:picMkLst>
            <pc:docMk/>
            <pc:sldMk cId="3517025830" sldId="448"/>
            <ac:picMk id="8" creationId="{F1C45B96-A670-9D29-29C4-9A38225872DB}"/>
          </ac:picMkLst>
        </pc:picChg>
      </pc:sldChg>
      <pc:sldChg chg="addSp delSp modSp add mod modAnim">
        <pc:chgData name="Francisco Javier Ortiz Muñoz" userId="f6bca6d5-e3bc-4dba-879c-68f192d92253" providerId="ADAL" clId="{2E65CA28-1775-4ABD-B4B8-1A35BB9103A0}" dt="2026-01-07T15:24:03.953" v="9177"/>
        <pc:sldMkLst>
          <pc:docMk/>
          <pc:sldMk cId="1678466727" sldId="449"/>
        </pc:sldMkLst>
        <pc:spChg chg="mod">
          <ac:chgData name="Francisco Javier Ortiz Muñoz" userId="f6bca6d5-e3bc-4dba-879c-68f192d92253" providerId="ADAL" clId="{2E65CA28-1775-4ABD-B4B8-1A35BB9103A0}" dt="2026-01-07T14:35:07.781" v="7681" actId="20577"/>
          <ac:spMkLst>
            <pc:docMk/>
            <pc:sldMk cId="1678466727" sldId="449"/>
            <ac:spMk id="7" creationId="{2250A26A-F492-67D8-CFDE-C487FE7F81E9}"/>
          </ac:spMkLst>
        </pc:spChg>
        <pc:spChg chg="add mod">
          <ac:chgData name="Francisco Javier Ortiz Muñoz" userId="f6bca6d5-e3bc-4dba-879c-68f192d92253" providerId="ADAL" clId="{2E65CA28-1775-4ABD-B4B8-1A35BB9103A0}" dt="2026-01-07T14:36:11.375" v="7747" actId="1076"/>
          <ac:spMkLst>
            <pc:docMk/>
            <pc:sldMk cId="1678466727" sldId="449"/>
            <ac:spMk id="9" creationId="{A1A5B4EC-E666-CEFC-2EF0-82CA84EE76A3}"/>
          </ac:spMkLst>
        </pc:spChg>
        <pc:spChg chg="mod">
          <ac:chgData name="Francisco Javier Ortiz Muñoz" userId="f6bca6d5-e3bc-4dba-879c-68f192d92253" providerId="ADAL" clId="{2E65CA28-1775-4ABD-B4B8-1A35BB9103A0}" dt="2026-01-07T14:36:09.590" v="7746" actId="1076"/>
          <ac:spMkLst>
            <pc:docMk/>
            <pc:sldMk cId="1678466727" sldId="449"/>
            <ac:spMk id="14" creationId="{557E8D6A-63C4-AA5B-EDA5-84BE4E97C9C4}"/>
          </ac:spMkLst>
        </pc:spChg>
        <pc:picChg chg="add mod">
          <ac:chgData name="Francisco Javier Ortiz Muñoz" userId="f6bca6d5-e3bc-4dba-879c-68f192d92253" providerId="ADAL" clId="{2E65CA28-1775-4ABD-B4B8-1A35BB9103A0}" dt="2026-01-05T01:59:49.711" v="5049"/>
          <ac:picMkLst>
            <pc:docMk/>
            <pc:sldMk cId="1678466727" sldId="449"/>
            <ac:picMk id="17" creationId="{86DFD73D-43A5-9699-6BBD-5F63E54E5516}"/>
          </ac:picMkLst>
        </pc:picChg>
      </pc:sldChg>
      <pc:sldChg chg="addSp delSp modSp new mod ord modAnim">
        <pc:chgData name="Francisco Javier Ortiz Muñoz" userId="f6bca6d5-e3bc-4dba-879c-68f192d92253" providerId="ADAL" clId="{2E65CA28-1775-4ABD-B4B8-1A35BB9103A0}" dt="2026-01-08T11:32:05.059" v="10795"/>
        <pc:sldMkLst>
          <pc:docMk/>
          <pc:sldMk cId="1415485302" sldId="450"/>
        </pc:sldMkLst>
        <pc:spChg chg="add mod">
          <ac:chgData name="Francisco Javier Ortiz Muñoz" userId="f6bca6d5-e3bc-4dba-879c-68f192d92253" providerId="ADAL" clId="{2E65CA28-1775-4ABD-B4B8-1A35BB9103A0}" dt="2026-01-08T11:30:47.863" v="10720" actId="1035"/>
          <ac:spMkLst>
            <pc:docMk/>
            <pc:sldMk cId="1415485302" sldId="450"/>
            <ac:spMk id="2" creationId="{9B9A0D66-3EE3-BBF2-D1AE-C9C0DE5BB6D3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4" creationId="{9BD2992D-F2D0-8905-7529-46E0B4C5316C}"/>
          </ac:spMkLst>
        </pc:spChg>
        <pc:spChg chg="add mod">
          <ac:chgData name="Francisco Javier Ortiz Muñoz" userId="f6bca6d5-e3bc-4dba-879c-68f192d92253" providerId="ADAL" clId="{2E65CA28-1775-4ABD-B4B8-1A35BB9103A0}" dt="2026-01-08T10:13:27.378" v="9752" actId="20577"/>
          <ac:spMkLst>
            <pc:docMk/>
            <pc:sldMk cId="1415485302" sldId="450"/>
            <ac:spMk id="6" creationId="{E772E501-4ACA-90E7-C838-098528AFFDD4}"/>
          </ac:spMkLst>
        </pc:spChg>
        <pc:spChg chg="add mod">
          <ac:chgData name="Francisco Javier Ortiz Muñoz" userId="f6bca6d5-e3bc-4dba-879c-68f192d92253" providerId="ADAL" clId="{2E65CA28-1775-4ABD-B4B8-1A35BB9103A0}" dt="2026-01-08T11:30:56.774" v="10722" actId="1076"/>
          <ac:spMkLst>
            <pc:docMk/>
            <pc:sldMk cId="1415485302" sldId="450"/>
            <ac:spMk id="7" creationId="{F4029AE6-83C2-E3C1-0EF7-7E45E62D7FCC}"/>
          </ac:spMkLst>
        </pc:spChg>
        <pc:spChg chg="add mod">
          <ac:chgData name="Francisco Javier Ortiz Muñoz" userId="f6bca6d5-e3bc-4dba-879c-68f192d92253" providerId="ADAL" clId="{2E65CA28-1775-4ABD-B4B8-1A35BB9103A0}" dt="2026-01-08T11:31:20.791" v="10776" actId="6549"/>
          <ac:spMkLst>
            <pc:docMk/>
            <pc:sldMk cId="1415485302" sldId="450"/>
            <ac:spMk id="8" creationId="{9942D911-3C97-0C12-EA50-FFC5826A3A12}"/>
          </ac:spMkLst>
        </pc:spChg>
        <pc:spChg chg="mod">
          <ac:chgData name="Francisco Javier Ortiz Muñoz" userId="f6bca6d5-e3bc-4dba-879c-68f192d92253" providerId="ADAL" clId="{2E65CA28-1775-4ABD-B4B8-1A35BB9103A0}" dt="2026-01-07T15:15:49.778" v="9138"/>
          <ac:spMkLst>
            <pc:docMk/>
            <pc:sldMk cId="1415485302" sldId="450"/>
            <ac:spMk id="10" creationId="{7D5C9DA5-39EB-08B8-117C-05A4F7706BFD}"/>
          </ac:spMkLst>
        </pc:spChg>
        <pc:spChg chg="mod">
          <ac:chgData name="Francisco Javier Ortiz Muñoz" userId="f6bca6d5-e3bc-4dba-879c-68f192d92253" providerId="ADAL" clId="{2E65CA28-1775-4ABD-B4B8-1A35BB9103A0}" dt="2026-01-07T15:15:49.778" v="9138"/>
          <ac:spMkLst>
            <pc:docMk/>
            <pc:sldMk cId="1415485302" sldId="450"/>
            <ac:spMk id="11" creationId="{781C79F7-BCC0-FDF6-1265-2648D06B019B}"/>
          </ac:spMkLst>
        </pc:spChg>
        <pc:spChg chg="mod">
          <ac:chgData name="Francisco Javier Ortiz Muñoz" userId="f6bca6d5-e3bc-4dba-879c-68f192d92253" providerId="ADAL" clId="{2E65CA28-1775-4ABD-B4B8-1A35BB9103A0}" dt="2026-01-07T15:15:49.778" v="9138"/>
          <ac:spMkLst>
            <pc:docMk/>
            <pc:sldMk cId="1415485302" sldId="450"/>
            <ac:spMk id="12" creationId="{CF57BE3D-D751-9331-101B-89F56A6E08EC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14" creationId="{D8DEAFFE-A708-738E-9F01-3ED59CB53594}"/>
          </ac:spMkLst>
        </pc:spChg>
        <pc:spChg chg="add mod">
          <ac:chgData name="Francisco Javier Ortiz Muñoz" userId="f6bca6d5-e3bc-4dba-879c-68f192d92253" providerId="ADAL" clId="{2E65CA28-1775-4ABD-B4B8-1A35BB9103A0}" dt="2026-01-08T11:30:47.863" v="10720" actId="1035"/>
          <ac:spMkLst>
            <pc:docMk/>
            <pc:sldMk cId="1415485302" sldId="450"/>
            <ac:spMk id="15" creationId="{A6038F54-C272-D601-ED63-0BDE2B963FE5}"/>
          </ac:spMkLst>
        </pc:spChg>
        <pc:spChg chg="add mod">
          <ac:chgData name="Francisco Javier Ortiz Muñoz" userId="f6bca6d5-e3bc-4dba-879c-68f192d92253" providerId="ADAL" clId="{2E65CA28-1775-4ABD-B4B8-1A35BB9103A0}" dt="2026-01-08T11:30:47.863" v="10720" actId="1035"/>
          <ac:spMkLst>
            <pc:docMk/>
            <pc:sldMk cId="1415485302" sldId="450"/>
            <ac:spMk id="16" creationId="{1CC682C8-62BD-1E3B-BD43-15428C713567}"/>
          </ac:spMkLst>
        </pc:spChg>
        <pc:spChg chg="mod">
          <ac:chgData name="Francisco Javier Ortiz Muñoz" userId="f6bca6d5-e3bc-4dba-879c-68f192d92253" providerId="ADAL" clId="{2E65CA28-1775-4ABD-B4B8-1A35BB9103A0}" dt="2026-01-07T16:20:16.325" v="9357"/>
          <ac:spMkLst>
            <pc:docMk/>
            <pc:sldMk cId="1415485302" sldId="450"/>
            <ac:spMk id="18" creationId="{FE443BCF-FAFC-297B-BFA2-8B429B5ED8EE}"/>
          </ac:spMkLst>
        </pc:spChg>
        <pc:spChg chg="mod">
          <ac:chgData name="Francisco Javier Ortiz Muñoz" userId="f6bca6d5-e3bc-4dba-879c-68f192d92253" providerId="ADAL" clId="{2E65CA28-1775-4ABD-B4B8-1A35BB9103A0}" dt="2026-01-07T16:20:16.325" v="9357"/>
          <ac:spMkLst>
            <pc:docMk/>
            <pc:sldMk cId="1415485302" sldId="450"/>
            <ac:spMk id="19" creationId="{09DB83F0-9188-F652-62C6-5194C4BCED04}"/>
          </ac:spMkLst>
        </pc:spChg>
        <pc:spChg chg="mod">
          <ac:chgData name="Francisco Javier Ortiz Muñoz" userId="f6bca6d5-e3bc-4dba-879c-68f192d92253" providerId="ADAL" clId="{2E65CA28-1775-4ABD-B4B8-1A35BB9103A0}" dt="2026-01-07T16:20:16.325" v="9357"/>
          <ac:spMkLst>
            <pc:docMk/>
            <pc:sldMk cId="1415485302" sldId="450"/>
            <ac:spMk id="20" creationId="{F7AE6019-8D00-79E9-19A1-C197CE64F290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22" creationId="{B7E5ECCA-FBB6-53C8-500E-9B81E853120E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25" creationId="{9525B543-5A3A-1A2E-F415-C93737F51369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27" creationId="{F08FD875-3AC0-B080-9649-C00863A25C7F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28" creationId="{E52C4D89-F201-9E8B-17C9-0BB80237DF69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29" creationId="{154BE147-F88E-6F51-C0C5-C7B5FEE68855}"/>
          </ac:spMkLst>
        </pc:spChg>
        <pc:spChg chg="add mod">
          <ac:chgData name="Francisco Javier Ortiz Muñoz" userId="f6bca6d5-e3bc-4dba-879c-68f192d92253" providerId="ADAL" clId="{2E65CA28-1775-4ABD-B4B8-1A35BB9103A0}" dt="2026-01-08T11:30:11.601" v="10697"/>
          <ac:spMkLst>
            <pc:docMk/>
            <pc:sldMk cId="1415485302" sldId="450"/>
            <ac:spMk id="30" creationId="{909CEEF6-DED0-7EDF-7F59-5C5F2110ED03}"/>
          </ac:spMkLst>
        </pc:spChg>
        <pc:spChg chg="add mod">
          <ac:chgData name="Francisco Javier Ortiz Muñoz" userId="f6bca6d5-e3bc-4dba-879c-68f192d92253" providerId="ADAL" clId="{2E65CA28-1775-4ABD-B4B8-1A35BB9103A0}" dt="2026-01-08T11:31:54.456" v="10792" actId="114"/>
          <ac:spMkLst>
            <pc:docMk/>
            <pc:sldMk cId="1415485302" sldId="450"/>
            <ac:spMk id="35" creationId="{37024A5C-B5FA-9185-4A8F-B687A9117335}"/>
          </ac:spMkLst>
        </pc:spChg>
        <pc:grpChg chg="add mod">
          <ac:chgData name="Francisco Javier Ortiz Muñoz" userId="f6bca6d5-e3bc-4dba-879c-68f192d92253" providerId="ADAL" clId="{2E65CA28-1775-4ABD-B4B8-1A35BB9103A0}" dt="2026-01-08T11:30:56.774" v="10722" actId="1076"/>
          <ac:grpSpMkLst>
            <pc:docMk/>
            <pc:sldMk cId="1415485302" sldId="450"/>
            <ac:grpSpMk id="9" creationId="{0F978E10-AA51-7CCF-D840-8A9E3B587A2D}"/>
          </ac:grpSpMkLst>
        </pc:grpChg>
        <pc:grpChg chg="add mod">
          <ac:chgData name="Francisco Javier Ortiz Muñoz" userId="f6bca6d5-e3bc-4dba-879c-68f192d92253" providerId="ADAL" clId="{2E65CA28-1775-4ABD-B4B8-1A35BB9103A0}" dt="2026-01-08T11:30:47.863" v="10720" actId="1035"/>
          <ac:grpSpMkLst>
            <pc:docMk/>
            <pc:sldMk cId="1415485302" sldId="450"/>
            <ac:grpSpMk id="17" creationId="{6EAD2B78-1FA5-6F13-F04E-5E3D6DB02F2E}"/>
          </ac:grpSpMkLst>
        </pc:grpChg>
        <pc:picChg chg="add del mod">
          <ac:chgData name="Francisco Javier Ortiz Muñoz" userId="f6bca6d5-e3bc-4dba-879c-68f192d92253" providerId="ADAL" clId="{2E65CA28-1775-4ABD-B4B8-1A35BB9103A0}" dt="2026-01-08T11:30:43.032" v="10703" actId="478"/>
          <ac:picMkLst>
            <pc:docMk/>
            <pc:sldMk cId="1415485302" sldId="450"/>
            <ac:picMk id="3" creationId="{F987DC7B-C583-B9BD-0ADA-6BBD154048C5}"/>
          </ac:picMkLst>
        </pc:picChg>
        <pc:picChg chg="add mod">
          <ac:chgData name="Francisco Javier Ortiz Muñoz" userId="f6bca6d5-e3bc-4dba-879c-68f192d92253" providerId="ADAL" clId="{2E65CA28-1775-4ABD-B4B8-1A35BB9103A0}" dt="2026-01-07T16:23:38.333" v="9637" actId="14100"/>
          <ac:picMkLst>
            <pc:docMk/>
            <pc:sldMk cId="1415485302" sldId="450"/>
            <ac:picMk id="5" creationId="{37D047FE-55CD-AD50-C588-D8352446D516}"/>
          </ac:picMkLst>
        </pc:picChg>
        <pc:picChg chg="add mod">
          <ac:chgData name="Francisco Javier Ortiz Muñoz" userId="f6bca6d5-e3bc-4dba-879c-68f192d92253" providerId="ADAL" clId="{2E65CA28-1775-4ABD-B4B8-1A35BB9103A0}" dt="2026-01-08T11:30:11.601" v="10697"/>
          <ac:picMkLst>
            <pc:docMk/>
            <pc:sldMk cId="1415485302" sldId="450"/>
            <ac:picMk id="23" creationId="{053EA79C-7776-737A-BFC6-408CE1D19D68}"/>
          </ac:picMkLst>
        </pc:picChg>
        <pc:picChg chg="add mod">
          <ac:chgData name="Francisco Javier Ortiz Muñoz" userId="f6bca6d5-e3bc-4dba-879c-68f192d92253" providerId="ADAL" clId="{2E65CA28-1775-4ABD-B4B8-1A35BB9103A0}" dt="2026-01-08T11:30:47.863" v="10720" actId="1035"/>
          <ac:picMkLst>
            <pc:docMk/>
            <pc:sldMk cId="1415485302" sldId="450"/>
            <ac:picMk id="24" creationId="{F7EEB034-AA92-FBC2-C0E9-0DAEACA00A60}"/>
          </ac:picMkLst>
        </pc:picChg>
        <pc:picChg chg="add mod">
          <ac:chgData name="Francisco Javier Ortiz Muñoz" userId="f6bca6d5-e3bc-4dba-879c-68f192d92253" providerId="ADAL" clId="{2E65CA28-1775-4ABD-B4B8-1A35BB9103A0}" dt="2026-01-08T11:30:56.774" v="10722" actId="1076"/>
          <ac:picMkLst>
            <pc:docMk/>
            <pc:sldMk cId="1415485302" sldId="450"/>
            <ac:picMk id="26" creationId="{B3D52162-830F-98FC-C2D5-73838437EC9D}"/>
          </ac:picMkLst>
        </pc:picChg>
        <pc:picChg chg="add mod">
          <ac:chgData name="Francisco Javier Ortiz Muñoz" userId="f6bca6d5-e3bc-4dba-879c-68f192d92253" providerId="ADAL" clId="{2E65CA28-1775-4ABD-B4B8-1A35BB9103A0}" dt="2026-01-08T11:31:58.639" v="10793" actId="1076"/>
          <ac:picMkLst>
            <pc:docMk/>
            <pc:sldMk cId="1415485302" sldId="450"/>
            <ac:picMk id="31" creationId="{EA74BD64-4C32-E4C0-047D-519674F321C0}"/>
          </ac:picMkLst>
        </pc:picChg>
        <pc:picChg chg="add mod">
          <ac:chgData name="Francisco Javier Ortiz Muñoz" userId="f6bca6d5-e3bc-4dba-879c-68f192d92253" providerId="ADAL" clId="{2E65CA28-1775-4ABD-B4B8-1A35BB9103A0}" dt="2026-01-08T11:30:41.460" v="10702"/>
          <ac:picMkLst>
            <pc:docMk/>
            <pc:sldMk cId="1415485302" sldId="450"/>
            <ac:picMk id="32" creationId="{3485DB57-C87D-8F11-5D73-6FA48718B3CF}"/>
          </ac:picMkLst>
        </pc:picChg>
        <pc:picChg chg="add mod">
          <ac:chgData name="Francisco Javier Ortiz Muñoz" userId="f6bca6d5-e3bc-4dba-879c-68f192d92253" providerId="ADAL" clId="{2E65CA28-1775-4ABD-B4B8-1A35BB9103A0}" dt="2026-01-08T11:31:52.844" v="10791" actId="14100"/>
          <ac:picMkLst>
            <pc:docMk/>
            <pc:sldMk cId="1415485302" sldId="450"/>
            <ac:picMk id="34" creationId="{DF8EA8C2-AC0C-EF7A-F125-FA5B0F2F4EE4}"/>
          </ac:picMkLst>
        </pc:picChg>
        <pc:cxnChg chg="add mod">
          <ac:chgData name="Francisco Javier Ortiz Muñoz" userId="f6bca6d5-e3bc-4dba-879c-68f192d92253" providerId="ADAL" clId="{2E65CA28-1775-4ABD-B4B8-1A35BB9103A0}" dt="2026-01-08T11:30:56.774" v="10722" actId="1076"/>
          <ac:cxnSpMkLst>
            <pc:docMk/>
            <pc:sldMk cId="1415485302" sldId="450"/>
            <ac:cxnSpMk id="13" creationId="{6DCD4DF0-2121-C409-CFB6-1386C91BFEB5}"/>
          </ac:cxnSpMkLst>
        </pc:cxnChg>
        <pc:cxnChg chg="add mod">
          <ac:chgData name="Francisco Javier Ortiz Muñoz" userId="f6bca6d5-e3bc-4dba-879c-68f192d92253" providerId="ADAL" clId="{2E65CA28-1775-4ABD-B4B8-1A35BB9103A0}" dt="2026-01-07T16:20:19.385" v="9358" actId="1076"/>
          <ac:cxnSpMkLst>
            <pc:docMk/>
            <pc:sldMk cId="1415485302" sldId="450"/>
            <ac:cxnSpMk id="21" creationId="{0D262CAB-86DF-5085-2ECF-489EAD14C171}"/>
          </ac:cxnSpMkLst>
        </pc:cxnChg>
        <pc:cxnChg chg="add mod">
          <ac:chgData name="Francisco Javier Ortiz Muñoz" userId="f6bca6d5-e3bc-4dba-879c-68f192d92253" providerId="ADAL" clId="{2E65CA28-1775-4ABD-B4B8-1A35BB9103A0}" dt="2026-01-08T11:31:30.775" v="10780" actId="1076"/>
          <ac:cxnSpMkLst>
            <pc:docMk/>
            <pc:sldMk cId="1415485302" sldId="450"/>
            <ac:cxnSpMk id="33" creationId="{7F492175-1548-2E5F-192F-B97803ED91AB}"/>
          </ac:cxnSpMkLst>
        </pc:cxnChg>
      </pc:sldChg>
      <pc:sldChg chg="addSp delSp modSp add mod ord modAnim">
        <pc:chgData name="Francisco Javier Ortiz Muñoz" userId="f6bca6d5-e3bc-4dba-879c-68f192d92253" providerId="ADAL" clId="{2E65CA28-1775-4ABD-B4B8-1A35BB9103A0}" dt="2026-01-08T10:10:29.233" v="9661" actId="13926"/>
        <pc:sldMkLst>
          <pc:docMk/>
          <pc:sldMk cId="4033645367" sldId="451"/>
        </pc:sldMkLst>
        <pc:spChg chg="add mod">
          <ac:chgData name="Francisco Javier Ortiz Muñoz" userId="f6bca6d5-e3bc-4dba-879c-68f192d92253" providerId="ADAL" clId="{2E65CA28-1775-4ABD-B4B8-1A35BB9103A0}" dt="2026-01-07T15:12:42.402" v="9086" actId="1076"/>
          <ac:spMkLst>
            <pc:docMk/>
            <pc:sldMk cId="4033645367" sldId="451"/>
            <ac:spMk id="19" creationId="{E162986F-CE6C-A167-30A5-444BE2306709}"/>
          </ac:spMkLst>
        </pc:spChg>
        <pc:spChg chg="add mod">
          <ac:chgData name="Francisco Javier Ortiz Muñoz" userId="f6bca6d5-e3bc-4dba-879c-68f192d92253" providerId="ADAL" clId="{2E65CA28-1775-4ABD-B4B8-1A35BB9103A0}" dt="2026-01-08T10:10:24.032" v="9660" actId="13926"/>
          <ac:spMkLst>
            <pc:docMk/>
            <pc:sldMk cId="4033645367" sldId="451"/>
            <ac:spMk id="20" creationId="{D6DB8552-E4E5-AED1-B808-D36D7E29B2CF}"/>
          </ac:spMkLst>
        </pc:spChg>
        <pc:spChg chg="mod">
          <ac:chgData name="Francisco Javier Ortiz Muñoz" userId="f6bca6d5-e3bc-4dba-879c-68f192d92253" providerId="ADAL" clId="{2E65CA28-1775-4ABD-B4B8-1A35BB9103A0}" dt="2026-01-07T14:59:59.920" v="8773"/>
          <ac:spMkLst>
            <pc:docMk/>
            <pc:sldMk cId="4033645367" sldId="451"/>
            <ac:spMk id="28" creationId="{CDF9EDEF-6E56-B5F0-875A-A6361DAE69A5}"/>
          </ac:spMkLst>
        </pc:spChg>
        <pc:spChg chg="mod">
          <ac:chgData name="Francisco Javier Ortiz Muñoz" userId="f6bca6d5-e3bc-4dba-879c-68f192d92253" providerId="ADAL" clId="{2E65CA28-1775-4ABD-B4B8-1A35BB9103A0}" dt="2026-01-07T14:59:59.920" v="8773"/>
          <ac:spMkLst>
            <pc:docMk/>
            <pc:sldMk cId="4033645367" sldId="451"/>
            <ac:spMk id="29" creationId="{DFF9DB12-9516-0B98-DF68-EBFD09EA33AC}"/>
          </ac:spMkLst>
        </pc:spChg>
        <pc:spChg chg="mod">
          <ac:chgData name="Francisco Javier Ortiz Muñoz" userId="f6bca6d5-e3bc-4dba-879c-68f192d92253" providerId="ADAL" clId="{2E65CA28-1775-4ABD-B4B8-1A35BB9103A0}" dt="2026-01-07T14:59:59.920" v="8773"/>
          <ac:spMkLst>
            <pc:docMk/>
            <pc:sldMk cId="4033645367" sldId="451"/>
            <ac:spMk id="30" creationId="{6758D731-5D65-62A4-7B34-FF9437DB12A5}"/>
          </ac:spMkLst>
        </pc:spChg>
        <pc:spChg chg="add mod">
          <ac:chgData name="Francisco Javier Ortiz Muñoz" userId="f6bca6d5-e3bc-4dba-879c-68f192d92253" providerId="ADAL" clId="{2E65CA28-1775-4ABD-B4B8-1A35BB9103A0}" dt="2026-01-07T15:12:42.402" v="9086" actId="1076"/>
          <ac:spMkLst>
            <pc:docMk/>
            <pc:sldMk cId="4033645367" sldId="451"/>
            <ac:spMk id="39" creationId="{E985CFEF-790B-2927-D945-0FA2746C5946}"/>
          </ac:spMkLst>
        </pc:spChg>
        <pc:spChg chg="mod">
          <ac:chgData name="Francisco Javier Ortiz Muñoz" userId="f6bca6d5-e3bc-4dba-879c-68f192d92253" providerId="ADAL" clId="{2E65CA28-1775-4ABD-B4B8-1A35BB9103A0}" dt="2026-01-07T15:05:17.811" v="9078"/>
          <ac:spMkLst>
            <pc:docMk/>
            <pc:sldMk cId="4033645367" sldId="451"/>
            <ac:spMk id="43" creationId="{375DF8D4-01D5-34FB-0E80-E46B0D8152DE}"/>
          </ac:spMkLst>
        </pc:spChg>
        <pc:spChg chg="mod">
          <ac:chgData name="Francisco Javier Ortiz Muñoz" userId="f6bca6d5-e3bc-4dba-879c-68f192d92253" providerId="ADAL" clId="{2E65CA28-1775-4ABD-B4B8-1A35BB9103A0}" dt="2026-01-07T15:05:17.811" v="9078"/>
          <ac:spMkLst>
            <pc:docMk/>
            <pc:sldMk cId="4033645367" sldId="451"/>
            <ac:spMk id="44" creationId="{E7118C6A-B7FE-30FB-C0BB-02284A29DC19}"/>
          </ac:spMkLst>
        </pc:spChg>
        <pc:spChg chg="mod">
          <ac:chgData name="Francisco Javier Ortiz Muñoz" userId="f6bca6d5-e3bc-4dba-879c-68f192d92253" providerId="ADAL" clId="{2E65CA28-1775-4ABD-B4B8-1A35BB9103A0}" dt="2026-01-07T15:05:17.811" v="9078"/>
          <ac:spMkLst>
            <pc:docMk/>
            <pc:sldMk cId="4033645367" sldId="451"/>
            <ac:spMk id="45" creationId="{8F7AE634-26C6-E974-1366-319650F15ED4}"/>
          </ac:spMkLst>
        </pc:spChg>
        <pc:spChg chg="add mod">
          <ac:chgData name="Francisco Javier Ortiz Muñoz" userId="f6bca6d5-e3bc-4dba-879c-68f192d92253" providerId="ADAL" clId="{2E65CA28-1775-4ABD-B4B8-1A35BB9103A0}" dt="2026-01-07T15:14:00.179" v="9132" actId="1076"/>
          <ac:spMkLst>
            <pc:docMk/>
            <pc:sldMk cId="4033645367" sldId="451"/>
            <ac:spMk id="47" creationId="{9AF31ADB-FB53-2F13-CF54-F9A79725E52C}"/>
          </ac:spMkLst>
        </pc:spChg>
        <pc:spChg chg="add mod">
          <ac:chgData name="Francisco Javier Ortiz Muñoz" userId="f6bca6d5-e3bc-4dba-879c-68f192d92253" providerId="ADAL" clId="{2E65CA28-1775-4ABD-B4B8-1A35BB9103A0}" dt="2026-01-08T10:10:29.233" v="9661" actId="13926"/>
          <ac:spMkLst>
            <pc:docMk/>
            <pc:sldMk cId="4033645367" sldId="451"/>
            <ac:spMk id="48" creationId="{B1AE1449-4D80-8724-63DB-03A87354C49C}"/>
          </ac:spMkLst>
        </pc:spChg>
        <pc:spChg chg="add mod">
          <ac:chgData name="Francisco Javier Ortiz Muñoz" userId="f6bca6d5-e3bc-4dba-879c-68f192d92253" providerId="ADAL" clId="{2E65CA28-1775-4ABD-B4B8-1A35BB9103A0}" dt="2026-01-07T15:13:09.001" v="9126" actId="20577"/>
          <ac:spMkLst>
            <pc:docMk/>
            <pc:sldMk cId="4033645367" sldId="451"/>
            <ac:spMk id="54" creationId="{2D3CCF1A-52A6-1CF8-161A-7AAC36738662}"/>
          </ac:spMkLst>
        </pc:spChg>
        <pc:grpChg chg="add mod">
          <ac:chgData name="Francisco Javier Ortiz Muñoz" userId="f6bca6d5-e3bc-4dba-879c-68f192d92253" providerId="ADAL" clId="{2E65CA28-1775-4ABD-B4B8-1A35BB9103A0}" dt="2026-01-07T15:12:42.402" v="9086" actId="1076"/>
          <ac:grpSpMkLst>
            <pc:docMk/>
            <pc:sldMk cId="4033645367" sldId="451"/>
            <ac:grpSpMk id="27" creationId="{8E31F301-B00C-BC01-E28A-35F219E527F1}"/>
          </ac:grpSpMkLst>
        </pc:grpChg>
        <pc:grpChg chg="add mod">
          <ac:chgData name="Francisco Javier Ortiz Muñoz" userId="f6bca6d5-e3bc-4dba-879c-68f192d92253" providerId="ADAL" clId="{2E65CA28-1775-4ABD-B4B8-1A35BB9103A0}" dt="2026-01-07T15:14:00.179" v="9132" actId="1076"/>
          <ac:grpSpMkLst>
            <pc:docMk/>
            <pc:sldMk cId="4033645367" sldId="451"/>
            <ac:grpSpMk id="42" creationId="{31673360-729F-026E-5483-B73A7717B3A0}"/>
          </ac:grpSpMkLst>
        </pc:grpChg>
        <pc:picChg chg="add mod">
          <ac:chgData name="Francisco Javier Ortiz Muñoz" userId="f6bca6d5-e3bc-4dba-879c-68f192d92253" providerId="ADAL" clId="{2E65CA28-1775-4ABD-B4B8-1A35BB9103A0}" dt="2026-01-07T15:12:42.402" v="9086" actId="1076"/>
          <ac:picMkLst>
            <pc:docMk/>
            <pc:sldMk cId="4033645367" sldId="451"/>
            <ac:picMk id="35" creationId="{85663ED7-B6FA-CAA4-BBF1-6F7C6646AEB3}"/>
          </ac:picMkLst>
        </pc:picChg>
        <pc:picChg chg="add mod">
          <ac:chgData name="Francisco Javier Ortiz Muñoz" userId="f6bca6d5-e3bc-4dba-879c-68f192d92253" providerId="ADAL" clId="{2E65CA28-1775-4ABD-B4B8-1A35BB9103A0}" dt="2026-01-07T15:12:42.402" v="9086" actId="1076"/>
          <ac:picMkLst>
            <pc:docMk/>
            <pc:sldMk cId="4033645367" sldId="451"/>
            <ac:picMk id="38" creationId="{156B778F-E4A1-EE6C-E87B-44215B725E8D}"/>
          </ac:picMkLst>
        </pc:picChg>
        <pc:picChg chg="add mod">
          <ac:chgData name="Francisco Javier Ortiz Muñoz" userId="f6bca6d5-e3bc-4dba-879c-68f192d92253" providerId="ADAL" clId="{2E65CA28-1775-4ABD-B4B8-1A35BB9103A0}" dt="2026-01-07T15:14:00.179" v="9132" actId="1076"/>
          <ac:picMkLst>
            <pc:docMk/>
            <pc:sldMk cId="4033645367" sldId="451"/>
            <ac:picMk id="49" creationId="{707E946A-88C0-88EC-4DF3-F44FEDC86EB2}"/>
          </ac:picMkLst>
        </pc:picChg>
        <pc:picChg chg="add mod">
          <ac:chgData name="Francisco Javier Ortiz Muñoz" userId="f6bca6d5-e3bc-4dba-879c-68f192d92253" providerId="ADAL" clId="{2E65CA28-1775-4ABD-B4B8-1A35BB9103A0}" dt="2026-01-07T15:14:03.856" v="9133" actId="1076"/>
          <ac:picMkLst>
            <pc:docMk/>
            <pc:sldMk cId="4033645367" sldId="451"/>
            <ac:picMk id="51" creationId="{1D6C88E5-124D-14CE-69D3-EA1D089B220A}"/>
          </ac:picMkLst>
        </pc:picChg>
        <pc:picChg chg="add mod">
          <ac:chgData name="Francisco Javier Ortiz Muñoz" userId="f6bca6d5-e3bc-4dba-879c-68f192d92253" providerId="ADAL" clId="{2E65CA28-1775-4ABD-B4B8-1A35BB9103A0}" dt="2026-01-07T15:13:54.425" v="9131" actId="1076"/>
          <ac:picMkLst>
            <pc:docMk/>
            <pc:sldMk cId="4033645367" sldId="451"/>
            <ac:picMk id="52" creationId="{64DE1879-C071-CBCB-E29E-C2570609772A}"/>
          </ac:picMkLst>
        </pc:picChg>
        <pc:picChg chg="add mod">
          <ac:chgData name="Francisco Javier Ortiz Muñoz" userId="f6bca6d5-e3bc-4dba-879c-68f192d92253" providerId="ADAL" clId="{2E65CA28-1775-4ABD-B4B8-1A35BB9103A0}" dt="2026-01-07T15:13:47.825" v="9130" actId="14100"/>
          <ac:picMkLst>
            <pc:docMk/>
            <pc:sldMk cId="4033645367" sldId="451"/>
            <ac:picMk id="53" creationId="{0344156F-6570-AB57-C25E-FA7D48769336}"/>
          </ac:picMkLst>
        </pc:picChg>
        <pc:cxnChg chg="add mod">
          <ac:chgData name="Francisco Javier Ortiz Muñoz" userId="f6bca6d5-e3bc-4dba-879c-68f192d92253" providerId="ADAL" clId="{2E65CA28-1775-4ABD-B4B8-1A35BB9103A0}" dt="2026-01-07T15:05:09.301" v="9075" actId="1076"/>
          <ac:cxnSpMkLst>
            <pc:docMk/>
            <pc:sldMk cId="4033645367" sldId="451"/>
            <ac:cxnSpMk id="31" creationId="{DA541D9C-602D-9B1F-3C8E-ECF334C30109}"/>
          </ac:cxnSpMkLst>
        </pc:cxnChg>
        <pc:cxnChg chg="add mod">
          <ac:chgData name="Francisco Javier Ortiz Muñoz" userId="f6bca6d5-e3bc-4dba-879c-68f192d92253" providerId="ADAL" clId="{2E65CA28-1775-4ABD-B4B8-1A35BB9103A0}" dt="2026-01-07T15:05:11.670" v="9076" actId="1076"/>
          <ac:cxnSpMkLst>
            <pc:docMk/>
            <pc:sldMk cId="4033645367" sldId="451"/>
            <ac:cxnSpMk id="37" creationId="{A010792E-1A8D-E5B4-C842-C0BBC1A18AB8}"/>
          </ac:cxnSpMkLst>
        </pc:cxnChg>
        <pc:cxnChg chg="add mod">
          <ac:chgData name="Francisco Javier Ortiz Muñoz" userId="f6bca6d5-e3bc-4dba-879c-68f192d92253" providerId="ADAL" clId="{2E65CA28-1775-4ABD-B4B8-1A35BB9103A0}" dt="2026-01-07T15:14:00.179" v="9132" actId="1076"/>
          <ac:cxnSpMkLst>
            <pc:docMk/>
            <pc:sldMk cId="4033645367" sldId="451"/>
            <ac:cxnSpMk id="46" creationId="{C69151BE-47AE-AB64-258C-C2ACA4277113}"/>
          </ac:cxnSpMkLst>
        </pc:cxnChg>
      </pc:sldChg>
      <pc:sldChg chg="delSp modSp add mod setBg delDesignElem">
        <pc:chgData name="Francisco Javier Ortiz Muñoz" userId="f6bca6d5-e3bc-4dba-879c-68f192d92253" providerId="ADAL" clId="{2E65CA28-1775-4ABD-B4B8-1A35BB9103A0}" dt="2026-01-07T14:43:18.241" v="7835" actId="14100"/>
        <pc:sldMkLst>
          <pc:docMk/>
          <pc:sldMk cId="1411826706" sldId="452"/>
        </pc:sldMkLst>
        <pc:spChg chg="mod">
          <ac:chgData name="Francisco Javier Ortiz Muñoz" userId="f6bca6d5-e3bc-4dba-879c-68f192d92253" providerId="ADAL" clId="{2E65CA28-1775-4ABD-B4B8-1A35BB9103A0}" dt="2026-01-07T14:43:18.241" v="7835" actId="14100"/>
          <ac:spMkLst>
            <pc:docMk/>
            <pc:sldMk cId="1411826706" sldId="452"/>
            <ac:spMk id="7" creationId="{0F8228C7-947D-CD10-1FFD-FE51D27B54C6}"/>
          </ac:spMkLst>
        </pc:spChg>
      </pc:sldChg>
      <pc:sldChg chg="addSp delSp modSp add mod modAnim">
        <pc:chgData name="Francisco Javier Ortiz Muñoz" userId="f6bca6d5-e3bc-4dba-879c-68f192d92253" providerId="ADAL" clId="{2E65CA28-1775-4ABD-B4B8-1A35BB9103A0}" dt="2026-01-08T11:01:13.498" v="10696" actId="1076"/>
        <pc:sldMkLst>
          <pc:docMk/>
          <pc:sldMk cId="1957639728" sldId="453"/>
        </pc:sldMkLst>
        <pc:spChg chg="mod">
          <ac:chgData name="Francisco Javier Ortiz Muñoz" userId="f6bca6d5-e3bc-4dba-879c-68f192d92253" providerId="ADAL" clId="{2E65CA28-1775-4ABD-B4B8-1A35BB9103A0}" dt="2026-01-08T11:01:13.498" v="10696" actId="1076"/>
          <ac:spMkLst>
            <pc:docMk/>
            <pc:sldMk cId="1957639728" sldId="453"/>
            <ac:spMk id="6" creationId="{E6D2B478-5EFA-D754-73D4-5D49E6026538}"/>
          </ac:spMkLst>
        </pc:spChg>
        <pc:spChg chg="add del">
          <ac:chgData name="Francisco Javier Ortiz Muñoz" userId="f6bca6d5-e3bc-4dba-879c-68f192d92253" providerId="ADAL" clId="{2E65CA28-1775-4ABD-B4B8-1A35BB9103A0}" dt="2026-01-08T10:14:44.286" v="9836" actId="478"/>
          <ac:spMkLst>
            <pc:docMk/>
            <pc:sldMk cId="1957639728" sldId="453"/>
            <ac:spMk id="7" creationId="{638C3C6C-65CA-A6B4-2736-2B73DFD0226D}"/>
          </ac:spMkLst>
        </pc:spChg>
        <pc:spChg chg="add del">
          <ac:chgData name="Francisco Javier Ortiz Muñoz" userId="f6bca6d5-e3bc-4dba-879c-68f192d92253" providerId="ADAL" clId="{2E65CA28-1775-4ABD-B4B8-1A35BB9103A0}" dt="2026-01-08T10:14:44.286" v="9836" actId="478"/>
          <ac:spMkLst>
            <pc:docMk/>
            <pc:sldMk cId="1957639728" sldId="453"/>
            <ac:spMk id="8" creationId="{631E25C0-C1AB-F9FE-4FF6-51A8209AD6DD}"/>
          </ac:spMkLst>
        </pc:spChg>
        <pc:spChg chg="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14" creationId="{D6174D87-ED6E-8C05-13BE-6F9ADC2D0374}"/>
          </ac:spMkLst>
        </pc:spChg>
        <pc:spChg chg="add del">
          <ac:chgData name="Francisco Javier Ortiz Muñoz" userId="f6bca6d5-e3bc-4dba-879c-68f192d92253" providerId="ADAL" clId="{2E65CA28-1775-4ABD-B4B8-1A35BB9103A0}" dt="2026-01-08T10:14:44.286" v="9836" actId="478"/>
          <ac:spMkLst>
            <pc:docMk/>
            <pc:sldMk cId="1957639728" sldId="453"/>
            <ac:spMk id="15" creationId="{7BCAAF13-DB85-0FEB-ECD1-BBB17DE28937}"/>
          </ac:spMkLst>
        </pc:spChg>
        <pc:spChg chg="add del">
          <ac:chgData name="Francisco Javier Ortiz Muñoz" userId="f6bca6d5-e3bc-4dba-879c-68f192d92253" providerId="ADAL" clId="{2E65CA28-1775-4ABD-B4B8-1A35BB9103A0}" dt="2026-01-08T10:14:44.286" v="9836" actId="478"/>
          <ac:spMkLst>
            <pc:docMk/>
            <pc:sldMk cId="1957639728" sldId="453"/>
            <ac:spMk id="16" creationId="{A9A1D5BC-9354-CFA8-6778-6742A9C8C004}"/>
          </ac:spMkLst>
        </pc:spChg>
        <pc:spChg chg="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22" creationId="{A7DE935C-09C3-B39B-DE5C-F9011FA7FAD3}"/>
          </ac:spMkLst>
        </pc:spChg>
        <pc:spChg chg="add 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23" creationId="{A8A0FD4A-1FDA-9DEB-0CE6-EFD91D92CBD5}"/>
          </ac:spMkLst>
        </pc:spChg>
        <pc:spChg chg="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27" creationId="{16B4B50D-7730-41F0-97DE-0BE435AE9FA0}"/>
          </ac:spMkLst>
        </pc:spChg>
        <pc:spChg chg="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28" creationId="{F386A1ED-4709-D462-6A04-6F0B362DACA8}"/>
          </ac:spMkLst>
        </pc:spChg>
        <pc:spChg chg="add mod">
          <ac:chgData name="Francisco Javier Ortiz Muñoz" userId="f6bca6d5-e3bc-4dba-879c-68f192d92253" providerId="ADAL" clId="{2E65CA28-1775-4ABD-B4B8-1A35BB9103A0}" dt="2026-01-08T10:18:30.381" v="9837"/>
          <ac:spMkLst>
            <pc:docMk/>
            <pc:sldMk cId="1957639728" sldId="453"/>
            <ac:spMk id="29" creationId="{2C007CC9-A31D-1044-70F4-8A1A25BB1A0C}"/>
          </ac:spMkLst>
        </pc:spChg>
        <pc:spChg chg="mod">
          <ac:chgData name="Francisco Javier Ortiz Muñoz" userId="f6bca6d5-e3bc-4dba-879c-68f192d92253" providerId="ADAL" clId="{2E65CA28-1775-4ABD-B4B8-1A35BB9103A0}" dt="2026-01-08T10:18:35.704" v="9838"/>
          <ac:spMkLst>
            <pc:docMk/>
            <pc:sldMk cId="1957639728" sldId="453"/>
            <ac:spMk id="31" creationId="{5684B330-5D03-4106-EA62-F85723A326CA}"/>
          </ac:spMkLst>
        </pc:spChg>
        <pc:spChg chg="mod">
          <ac:chgData name="Francisco Javier Ortiz Muñoz" userId="f6bca6d5-e3bc-4dba-879c-68f192d92253" providerId="ADAL" clId="{2E65CA28-1775-4ABD-B4B8-1A35BB9103A0}" dt="2026-01-08T10:18:35.704" v="9838"/>
          <ac:spMkLst>
            <pc:docMk/>
            <pc:sldMk cId="1957639728" sldId="453"/>
            <ac:spMk id="32" creationId="{E1AFE030-849E-09F5-4DD1-5A63AD4DC000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33" creationId="{7AB2815F-AB05-26EA-16A9-0D37CE9599CF}"/>
          </ac:spMkLst>
        </pc:spChg>
        <pc:spChg chg="mod">
          <ac:chgData name="Francisco Javier Ortiz Muñoz" userId="f6bca6d5-e3bc-4dba-879c-68f192d92253" providerId="ADAL" clId="{2E65CA28-1775-4ABD-B4B8-1A35BB9103A0}" dt="2026-01-08T10:18:35.704" v="9838"/>
          <ac:spMkLst>
            <pc:docMk/>
            <pc:sldMk cId="1957639728" sldId="453"/>
            <ac:spMk id="35" creationId="{677899A7-C5F9-6346-19B5-B9F1E2BB380A}"/>
          </ac:spMkLst>
        </pc:spChg>
        <pc:spChg chg="mod">
          <ac:chgData name="Francisco Javier Ortiz Muñoz" userId="f6bca6d5-e3bc-4dba-879c-68f192d92253" providerId="ADAL" clId="{2E65CA28-1775-4ABD-B4B8-1A35BB9103A0}" dt="2026-01-08T10:18:35.704" v="9838"/>
          <ac:spMkLst>
            <pc:docMk/>
            <pc:sldMk cId="1957639728" sldId="453"/>
            <ac:spMk id="36" creationId="{A44C8590-9ABB-F82B-8376-58538CE68572}"/>
          </ac:spMkLst>
        </pc:spChg>
        <pc:spChg chg="add del mod">
          <ac:chgData name="Francisco Javier Ortiz Muñoz" userId="f6bca6d5-e3bc-4dba-879c-68f192d92253" providerId="ADAL" clId="{2E65CA28-1775-4ABD-B4B8-1A35BB9103A0}" dt="2026-01-08T10:18:56.500" v="9846" actId="478"/>
          <ac:spMkLst>
            <pc:docMk/>
            <pc:sldMk cId="1957639728" sldId="453"/>
            <ac:spMk id="37" creationId="{5AD790DB-81C2-E7B5-9971-B5C42BBB2B42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38" creationId="{E4F4D921-2E93-C8AF-93EB-3D29A9FAAF0D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0" creationId="{723D9FAA-65DC-45AF-D09A-DD4215067D15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1" creationId="{42DF64FB-2CA4-9E17-5823-EC47B8CB3179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2" creationId="{2A2E5A03-96C9-9601-B437-00627E678FDE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3" creationId="{EC72316B-333C-FFF7-92EC-D8E34C7C9F3B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4" creationId="{2D038E8E-9EFB-1EFC-12A3-A5763F1FBF67}"/>
          </ac:spMkLst>
        </pc:spChg>
        <pc:spChg chg="add mod">
          <ac:chgData name="Francisco Javier Ortiz Muñoz" userId="f6bca6d5-e3bc-4dba-879c-68f192d92253" providerId="ADAL" clId="{2E65CA28-1775-4ABD-B4B8-1A35BB9103A0}" dt="2026-01-08T10:34:34.807" v="10388" actId="1076"/>
          <ac:spMkLst>
            <pc:docMk/>
            <pc:sldMk cId="1957639728" sldId="453"/>
            <ac:spMk id="45" creationId="{4C2E6743-05A4-AF4A-E877-29E35BC4E87C}"/>
          </ac:spMkLst>
        </pc:spChg>
        <pc:grpChg chg="add mod">
          <ac:chgData name="Francisco Javier Ortiz Muñoz" userId="f6bca6d5-e3bc-4dba-879c-68f192d92253" providerId="ADAL" clId="{2E65CA28-1775-4ABD-B4B8-1A35BB9103A0}" dt="2026-01-08T10:18:30.381" v="9837"/>
          <ac:grpSpMkLst>
            <pc:docMk/>
            <pc:sldMk cId="1957639728" sldId="453"/>
            <ac:grpSpMk id="4" creationId="{B9CDDB89-F6D3-2458-2E89-60B6E8303C05}"/>
          </ac:grpSpMkLst>
        </pc:grpChg>
        <pc:grpChg chg="add del">
          <ac:chgData name="Francisco Javier Ortiz Muñoz" userId="f6bca6d5-e3bc-4dba-879c-68f192d92253" providerId="ADAL" clId="{2E65CA28-1775-4ABD-B4B8-1A35BB9103A0}" dt="2026-01-08T10:14:44.286" v="9836" actId="478"/>
          <ac:grpSpMkLst>
            <pc:docMk/>
            <pc:sldMk cId="1957639728" sldId="453"/>
            <ac:grpSpMk id="9" creationId="{C054CC1B-76FA-4960-FBEA-77F09E5735F1}"/>
          </ac:grpSpMkLst>
        </pc:grpChg>
        <pc:grpChg chg="add del">
          <ac:chgData name="Francisco Javier Ortiz Muñoz" userId="f6bca6d5-e3bc-4dba-879c-68f192d92253" providerId="ADAL" clId="{2E65CA28-1775-4ABD-B4B8-1A35BB9103A0}" dt="2026-01-08T10:14:44.286" v="9836" actId="478"/>
          <ac:grpSpMkLst>
            <pc:docMk/>
            <pc:sldMk cId="1957639728" sldId="453"/>
            <ac:grpSpMk id="17" creationId="{8D7E7CF7-C421-7C80-3F3E-4D1F59674173}"/>
          </ac:grpSpMkLst>
        </pc:grpChg>
        <pc:grpChg chg="add mod">
          <ac:chgData name="Francisco Javier Ortiz Muñoz" userId="f6bca6d5-e3bc-4dba-879c-68f192d92253" providerId="ADAL" clId="{2E65CA28-1775-4ABD-B4B8-1A35BB9103A0}" dt="2026-01-08T10:18:30.381" v="9837"/>
          <ac:grpSpMkLst>
            <pc:docMk/>
            <pc:sldMk cId="1957639728" sldId="453"/>
            <ac:grpSpMk id="25" creationId="{B1D09E9E-5B5F-B914-C8BB-DAE298C94730}"/>
          </ac:grpSpMkLst>
        </pc:grpChg>
        <pc:grpChg chg="add mod">
          <ac:chgData name="Francisco Javier Ortiz Muñoz" userId="f6bca6d5-e3bc-4dba-879c-68f192d92253" providerId="ADAL" clId="{2E65CA28-1775-4ABD-B4B8-1A35BB9103A0}" dt="2026-01-08T10:34:34.807" v="10388" actId="1076"/>
          <ac:grpSpMkLst>
            <pc:docMk/>
            <pc:sldMk cId="1957639728" sldId="453"/>
            <ac:grpSpMk id="30" creationId="{BD66AFF9-7AB2-018A-6DBF-62346AFB1182}"/>
          </ac:grpSpMkLst>
        </pc:grpChg>
        <pc:grpChg chg="add mod">
          <ac:chgData name="Francisco Javier Ortiz Muñoz" userId="f6bca6d5-e3bc-4dba-879c-68f192d92253" providerId="ADAL" clId="{2E65CA28-1775-4ABD-B4B8-1A35BB9103A0}" dt="2026-01-08T10:20:55.177" v="9997" actId="1076"/>
          <ac:grpSpMkLst>
            <pc:docMk/>
            <pc:sldMk cId="1957639728" sldId="453"/>
            <ac:grpSpMk id="34" creationId="{761F6705-42A2-B247-E096-6AEDD6821F37}"/>
          </ac:grpSpMkLst>
        </pc:grpChg>
        <pc:picChg chg="add mod modCrop">
          <ac:chgData name="Francisco Javier Ortiz Muñoz" userId="f6bca6d5-e3bc-4dba-879c-68f192d92253" providerId="ADAL" clId="{2E65CA28-1775-4ABD-B4B8-1A35BB9103A0}" dt="2026-01-08T10:13:23.439" v="9746" actId="1076"/>
          <ac:picMkLst>
            <pc:docMk/>
            <pc:sldMk cId="1957639728" sldId="453"/>
            <ac:picMk id="3" creationId="{C8F388FB-D5AD-1BD2-CB09-7F3B24494B3A}"/>
          </ac:picMkLst>
        </pc:picChg>
        <pc:picChg chg="mod">
          <ac:chgData name="Francisco Javier Ortiz Muñoz" userId="f6bca6d5-e3bc-4dba-879c-68f192d92253" providerId="ADAL" clId="{2E65CA28-1775-4ABD-B4B8-1A35BB9103A0}" dt="2026-01-08T11:01:09.954" v="10695" actId="14100"/>
          <ac:picMkLst>
            <pc:docMk/>
            <pc:sldMk cId="1957639728" sldId="453"/>
            <ac:picMk id="5" creationId="{F0590E02-FAA6-6D58-7E46-4E80A9F89F66}"/>
          </ac:picMkLst>
        </pc:picChg>
        <pc:picChg chg="add del">
          <ac:chgData name="Francisco Javier Ortiz Muñoz" userId="f6bca6d5-e3bc-4dba-879c-68f192d92253" providerId="ADAL" clId="{2E65CA28-1775-4ABD-B4B8-1A35BB9103A0}" dt="2026-01-08T10:14:44.286" v="9836" actId="478"/>
          <ac:picMkLst>
            <pc:docMk/>
            <pc:sldMk cId="1957639728" sldId="453"/>
            <ac:picMk id="24" creationId="{00274D36-8A5A-C6D9-3090-414A89DFCA1B}"/>
          </ac:picMkLst>
        </pc:picChg>
        <pc:picChg chg="add del">
          <ac:chgData name="Francisco Javier Ortiz Muñoz" userId="f6bca6d5-e3bc-4dba-879c-68f192d92253" providerId="ADAL" clId="{2E65CA28-1775-4ABD-B4B8-1A35BB9103A0}" dt="2026-01-08T10:14:44.286" v="9836" actId="478"/>
          <ac:picMkLst>
            <pc:docMk/>
            <pc:sldMk cId="1957639728" sldId="453"/>
            <ac:picMk id="26" creationId="{9E28E719-EAF2-4CE0-0E4B-165E04531019}"/>
          </ac:picMkLst>
        </pc:picChg>
        <pc:picChg chg="add mod modCrop">
          <ac:chgData name="Francisco Javier Ortiz Muñoz" userId="f6bca6d5-e3bc-4dba-879c-68f192d92253" providerId="ADAL" clId="{2E65CA28-1775-4ABD-B4B8-1A35BB9103A0}" dt="2026-01-08T10:34:34.807" v="10388" actId="1076"/>
          <ac:picMkLst>
            <pc:docMk/>
            <pc:sldMk cId="1957639728" sldId="453"/>
            <ac:picMk id="39" creationId="{4B50C143-DA42-B32F-BC8F-5282489C1092}"/>
          </ac:picMkLst>
        </pc:picChg>
        <pc:picChg chg="add del mod">
          <ac:chgData name="Francisco Javier Ortiz Muñoz" userId="f6bca6d5-e3bc-4dba-879c-68f192d92253" providerId="ADAL" clId="{2E65CA28-1775-4ABD-B4B8-1A35BB9103A0}" dt="2026-01-08T10:34:36.511" v="10389" actId="478"/>
          <ac:picMkLst>
            <pc:docMk/>
            <pc:sldMk cId="1957639728" sldId="453"/>
            <ac:picMk id="46" creationId="{15D4BB3E-0D4F-FA5E-5E66-5066BF6A3CB3}"/>
          </ac:picMkLst>
        </pc:picChg>
        <pc:picChg chg="add mod">
          <ac:chgData name="Francisco Javier Ortiz Muñoz" userId="f6bca6d5-e3bc-4dba-879c-68f192d92253" providerId="ADAL" clId="{2E65CA28-1775-4ABD-B4B8-1A35BB9103A0}" dt="2026-01-08T10:51:06.613" v="10503" actId="1076"/>
          <ac:picMkLst>
            <pc:docMk/>
            <pc:sldMk cId="1957639728" sldId="453"/>
            <ac:picMk id="47" creationId="{03A3540D-3D07-E63C-7853-FD686303BADE}"/>
          </ac:picMkLst>
        </pc:picChg>
        <pc:cxnChg chg="add del">
          <ac:chgData name="Francisco Javier Ortiz Muñoz" userId="f6bca6d5-e3bc-4dba-879c-68f192d92253" providerId="ADAL" clId="{2E65CA28-1775-4ABD-B4B8-1A35BB9103A0}" dt="2026-01-08T10:14:44.286" v="9836" actId="478"/>
          <ac:cxnSpMkLst>
            <pc:docMk/>
            <pc:sldMk cId="1957639728" sldId="453"/>
            <ac:cxnSpMk id="13" creationId="{92A6F17F-4A6C-0992-1049-9CC618DDDDD1}"/>
          </ac:cxnSpMkLst>
        </pc:cxnChg>
        <pc:cxnChg chg="add del">
          <ac:chgData name="Francisco Javier Ortiz Muñoz" userId="f6bca6d5-e3bc-4dba-879c-68f192d92253" providerId="ADAL" clId="{2E65CA28-1775-4ABD-B4B8-1A35BB9103A0}" dt="2026-01-08T10:14:44.286" v="9836" actId="478"/>
          <ac:cxnSpMkLst>
            <pc:docMk/>
            <pc:sldMk cId="1957639728" sldId="453"/>
            <ac:cxnSpMk id="21" creationId="{AE6077CD-78F3-E722-E67B-BB9712C5D53F}"/>
          </ac:cxnSpMkLst>
        </pc:cxnChg>
      </pc:sldChg>
      <pc:sldChg chg="addSp delSp modSp add mod">
        <pc:chgData name="Francisco Javier Ortiz Muñoz" userId="f6bca6d5-e3bc-4dba-879c-68f192d92253" providerId="ADAL" clId="{2E65CA28-1775-4ABD-B4B8-1A35BB9103A0}" dt="2026-01-08T11:43:18.384" v="10940" actId="1076"/>
        <pc:sldMkLst>
          <pc:docMk/>
          <pc:sldMk cId="1882431427" sldId="454"/>
        </pc:sldMkLst>
        <pc:spChg chg="del">
          <ac:chgData name="Francisco Javier Ortiz Muñoz" userId="f6bca6d5-e3bc-4dba-879c-68f192d92253" providerId="ADAL" clId="{2E65CA28-1775-4ABD-B4B8-1A35BB9103A0}" dt="2026-01-08T11:38:42.106" v="10829" actId="478"/>
          <ac:spMkLst>
            <pc:docMk/>
            <pc:sldMk cId="1882431427" sldId="454"/>
            <ac:spMk id="2" creationId="{89FE067F-BACD-4F42-A292-659EF1CD978F}"/>
          </ac:spMkLst>
        </pc:spChg>
        <pc:spChg chg="mod">
          <ac:chgData name="Francisco Javier Ortiz Muñoz" userId="f6bca6d5-e3bc-4dba-879c-68f192d92253" providerId="ADAL" clId="{2E65CA28-1775-4ABD-B4B8-1A35BB9103A0}" dt="2026-01-08T11:38:44.921" v="10830" actId="1076"/>
          <ac:spMkLst>
            <pc:docMk/>
            <pc:sldMk cId="1882431427" sldId="454"/>
            <ac:spMk id="6" creationId="{AB30218F-9A28-DE3D-6F6D-50B8B9C5139F}"/>
          </ac:spMkLst>
        </pc:spChg>
        <pc:spChg chg="add mod">
          <ac:chgData name="Francisco Javier Ortiz Muñoz" userId="f6bca6d5-e3bc-4dba-879c-68f192d92253" providerId="ADAL" clId="{2E65CA28-1775-4ABD-B4B8-1A35BB9103A0}" dt="2026-01-08T11:41:49.046" v="10937" actId="207"/>
          <ac:spMkLst>
            <pc:docMk/>
            <pc:sldMk cId="1882431427" sldId="454"/>
            <ac:spMk id="7" creationId="{4A3E2E60-39C2-42DF-2F65-255DC4F7A5E0}"/>
          </ac:spMkLst>
        </pc:spChg>
        <pc:spChg chg="add mod">
          <ac:chgData name="Francisco Javier Ortiz Muñoz" userId="f6bca6d5-e3bc-4dba-879c-68f192d92253" providerId="ADAL" clId="{2E65CA28-1775-4ABD-B4B8-1A35BB9103A0}" dt="2026-01-08T11:41:46.403" v="10936" actId="207"/>
          <ac:spMkLst>
            <pc:docMk/>
            <pc:sldMk cId="1882431427" sldId="454"/>
            <ac:spMk id="9" creationId="{E80F9369-F886-5CB3-2E02-2797F1695E03}"/>
          </ac:spMkLst>
        </pc:spChg>
        <pc:picChg chg="del">
          <ac:chgData name="Francisco Javier Ortiz Muñoz" userId="f6bca6d5-e3bc-4dba-879c-68f192d92253" providerId="ADAL" clId="{2E65CA28-1775-4ABD-B4B8-1A35BB9103A0}" dt="2026-01-08T11:38:40.490" v="10828" actId="478"/>
          <ac:picMkLst>
            <pc:docMk/>
            <pc:sldMk cId="1882431427" sldId="454"/>
            <ac:picMk id="3" creationId="{8546DE0D-E1CC-78D3-7305-E48E3F5202FC}"/>
          </ac:picMkLst>
        </pc:picChg>
        <pc:picChg chg="add mod modCrop">
          <ac:chgData name="Francisco Javier Ortiz Muñoz" userId="f6bca6d5-e3bc-4dba-879c-68f192d92253" providerId="ADAL" clId="{2E65CA28-1775-4ABD-B4B8-1A35BB9103A0}" dt="2026-01-08T11:41:32.200" v="10932" actId="14100"/>
          <ac:picMkLst>
            <pc:docMk/>
            <pc:sldMk cId="1882431427" sldId="454"/>
            <ac:picMk id="8" creationId="{7D8D6079-BA87-0CC7-8B97-E921C6D184D7}"/>
          </ac:picMkLst>
        </pc:picChg>
        <pc:picChg chg="add mod">
          <ac:chgData name="Francisco Javier Ortiz Muñoz" userId="f6bca6d5-e3bc-4dba-879c-68f192d92253" providerId="ADAL" clId="{2E65CA28-1775-4ABD-B4B8-1A35BB9103A0}" dt="2026-01-08T11:43:18.384" v="10940" actId="1076"/>
          <ac:picMkLst>
            <pc:docMk/>
            <pc:sldMk cId="1882431427" sldId="454"/>
            <ac:picMk id="11" creationId="{163F6725-6676-CB43-AC68-B42484B47616}"/>
          </ac:picMkLst>
        </pc:picChg>
        <pc:picChg chg="add mod">
          <ac:chgData name="Francisco Javier Ortiz Muñoz" userId="f6bca6d5-e3bc-4dba-879c-68f192d92253" providerId="ADAL" clId="{2E65CA28-1775-4ABD-B4B8-1A35BB9103A0}" dt="2026-01-08T11:41:28.209" v="10930" actId="1076"/>
          <ac:picMkLst>
            <pc:docMk/>
            <pc:sldMk cId="1882431427" sldId="454"/>
            <ac:picMk id="1026" creationId="{4815511F-6E1B-C619-D743-6469BF40F79E}"/>
          </ac:picMkLst>
        </pc:picChg>
      </pc:sldChg>
      <pc:sldMasterChg chg="setBg modSldLayout">
        <pc:chgData name="Francisco Javier Ortiz Muñoz" userId="f6bca6d5-e3bc-4dba-879c-68f192d92253" providerId="ADAL" clId="{2E65CA28-1775-4ABD-B4B8-1A35BB9103A0}" dt="2026-01-05T00:55:34.879" v="2358"/>
        <pc:sldMasterMkLst>
          <pc:docMk/>
          <pc:sldMasterMk cId="45348610" sldId="2147483648"/>
        </pc:sldMasterMkLst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1929256388" sldId="2147483649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2174507953" sldId="2147483650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1480021418" sldId="2147483651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3798010958" sldId="2147483652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242149314" sldId="2147483653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2540448221" sldId="2147483654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700571492" sldId="2147483655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1947750093" sldId="2147483656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2956418373" sldId="2147483657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3981174790" sldId="2147483658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45348610" sldId="2147483648"/>
            <pc:sldLayoutMk cId="1370234469" sldId="2147483659"/>
          </pc:sldLayoutMkLst>
        </pc:sldLayoutChg>
      </pc:sldMasterChg>
      <pc:sldMasterChg chg="setBg modSldLayout">
        <pc:chgData name="Francisco Javier Ortiz Muñoz" userId="f6bca6d5-e3bc-4dba-879c-68f192d92253" providerId="ADAL" clId="{2E65CA28-1775-4ABD-B4B8-1A35BB9103A0}" dt="2026-01-05T00:55:34.879" v="2358"/>
        <pc:sldMasterMkLst>
          <pc:docMk/>
          <pc:sldMasterMk cId="261299219" sldId="2147483660"/>
        </pc:sldMasterMkLst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2799621775" sldId="2147483661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2769924597" sldId="2147483662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221681542" sldId="2147483663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3700972479" sldId="2147483664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2970874695" sldId="2147483665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427053947" sldId="2147483666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4277584019" sldId="2147483667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3357822485" sldId="2147483668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4230542275" sldId="2147483669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3172429984" sldId="2147483670"/>
          </pc:sldLayoutMkLst>
        </pc:sldLayoutChg>
        <pc:sldLayoutChg chg="setBg">
          <pc:chgData name="Francisco Javier Ortiz Muñoz" userId="f6bca6d5-e3bc-4dba-879c-68f192d92253" providerId="ADAL" clId="{2E65CA28-1775-4ABD-B4B8-1A35BB9103A0}" dt="2026-01-05T00:55:34.879" v="2358"/>
          <pc:sldLayoutMkLst>
            <pc:docMk/>
            <pc:sldMasterMk cId="261299219" sldId="2147483660"/>
            <pc:sldLayoutMk cId="2907668546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728BB-B2DA-4F19-9BB8-5B2FBFF156AE}" type="datetimeFigureOut">
              <a:rPr lang="es-ES" smtClean="0"/>
              <a:t>12/1/26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348AE-C5D4-4A1E-A363-72C75D0C66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81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268E4-787B-583B-ED80-3A8963D08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F877DA-4EEA-8476-09AF-C59217301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B318E4-1991-6DE1-B7F5-BB488F27C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853C3-8DC2-81CF-8C49-825EF887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54080D-312A-9062-7CAD-54A229E2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25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75D9C-FE62-E379-40F0-5B68CC84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334127-82E5-05D7-B6BE-6DD07E983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9D8ED-E9EF-B3AB-6217-081E0F4AA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0606DE-F743-BBAC-A7B1-8F0EF83F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A79065-1FDB-4488-5214-9CF7C4A0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0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84988E-338B-5ABF-2683-DA8436E1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55A956-D2F1-23DD-1F8C-6231B838D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5BF375-E9BD-D9C2-BD76-C89DE77E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E89868-AB5B-9607-F181-1EDA6C7A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D353C6-3A2B-B25D-CEED-8C974F03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02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2AFA1-AF58-C953-21FD-0EB61271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7D0728-3A40-D27B-5967-F8EE57CD2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76D1BF-6565-C958-0644-093CAE687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D5AC55-DD98-E3EB-10B3-006251423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25B13-7982-EA32-2415-5CF8E7167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485C1D-12CA-CD69-216E-1AA2FE3DA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01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A5CE3-0D72-549F-A2E0-3BC9BCD42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06B923-8974-2205-3A6D-3D4A6121B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0E7F50-7A02-00E6-56F6-9709AE099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501FC01-96C1-4266-7D95-E92C36743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B05F32-0733-08AD-5BAD-2E1C1D4DCC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19DD12-236A-A58E-C69F-AD162CB6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7D83D01-978D-3BD3-64A8-46A40DB3B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D17410E-ED76-6CB9-C305-B36BE8A8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14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726D3-9F8F-DB24-0B11-FC898E4E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514BCC-1025-0B0C-2CDC-C57228EB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4C3161-FFCF-EAAF-C58F-A57D728E6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09DC045-30AE-49AC-C89B-9CBF8A56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44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02EEA3-F012-E9E0-2C3C-17698D01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DB41B1-4FE6-1026-05AE-3E4CFF52E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AF4ED9-DDF9-EEE7-9638-23FBBEC88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57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E5AA7-1E53-C8DA-E36B-2E1E44400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0BC193-5577-1253-128D-0C90497C4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96A1E9-0BD0-100B-75FA-EB223CCEA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4DF9A5-BDC0-08B7-C5B4-369FC4A0A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A4492F-E868-4567-349C-64933126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E0C21F-56F9-1B33-CD23-F97ECD01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75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0EE0E-928C-A444-5D50-E16EBB92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323CDD1-B8AE-8307-FBF5-CE1839057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6B906E-AFDE-90F5-E860-DDD1E44FF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91FBE7-2D04-F7A6-804F-D7565AF16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4A50-C214-BB54-3119-43D19EC6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70C3C4-34E1-CB51-55D7-2C745D67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41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52017-4404-E6AE-695A-EA7CAAA6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71181E-CA0B-006B-5A95-265EAE0B6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070A18-496A-89E2-7A69-1EA6D7AFC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57CC6A-FE7A-A2F3-7C33-E8C5CC7C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202546-9053-FACC-D9EB-44A40A542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117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14AE58-BC09-2197-3590-1DB07D2255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2342A1-C405-54BB-CB77-8E617FE09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757C0A-E26F-705A-D37E-4FBE72575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E6D4A-B3C6-3D60-C20A-EA5EDAA3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C79900-77EB-7471-61D1-FE1B02D9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234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795B2-5170-DAF2-F5BE-418F54E79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429412-53AF-4E13-1048-88F851687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3DD01-1D2A-E844-B8B3-EA89B6C49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B02BD7-AC85-A0E9-1D94-00C9B4C1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5F5819-0232-083F-1192-C9D5F043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9621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14D38-B689-0166-8264-77AE5D2C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0E62D1-D5C2-62FD-E90F-B2850D8FC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D075FF-766D-2D0E-EAC1-8E7917668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F099A8-334A-3181-F4F1-563B6C1DF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E625A9-564A-AD86-B93A-33D588CB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9924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C0D5C-EEB3-397D-C606-E59A5B65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2E657D-430B-4321-4A13-532527A6C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8605F2-5C99-B8D3-F4AE-973F9CE2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9DEB33-41D2-DE69-B48C-605DF414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CA24BD-DCF2-2DEA-0F42-AC8E132E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81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ACB67-D5D9-DDB1-190D-59F76B22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830D4-AED1-71D2-3547-7827E573A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460FFB-A2B0-144D-B764-183F5BADD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16D6F7-1E73-A3A4-D501-DFE25451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DAEFEE-7BE3-4703-7B71-45F1CEE5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BB0E16-3D0A-6731-BF35-8E58B7239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0972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BC56B-B744-D863-2DA4-C281A927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92E955-872F-425D-3BE9-BA72BE830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F9C816-C53C-AB30-9F06-400AA5AF0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47CF095-B23E-DB88-2E25-C81D923B1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F1C9FD-6A17-774B-54D7-C62B248BB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609D57F-0612-A7A4-E72C-5995F3EC0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2E1B29-8F19-9A02-E3F5-FD3CADC7F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B516E7-D1D1-9C2E-652F-F722DC49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874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284AC-909F-6D46-F0B6-40CC2F8C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DBE756C-8D05-6AC1-D1AF-EFC4BB3D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B65146-29D4-0EE2-BE94-CB9238DD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21A021-69CE-2CEE-2425-666EC8AE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53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EC2A55-CA73-7D4C-F2FC-BA4404B6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F004B8-CD18-819D-14CF-21DC6381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E08063-7BE7-30B2-38CD-DAE14491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7584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8CB41-A17A-AF2A-B5E4-08C300422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B9D235-833B-52C7-5052-870E91620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5E8336B-E06B-9B17-FA4B-C0AD5F9C7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4B88A5-9029-354A-0187-950A5374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B500A-8356-B10D-9EFC-EA87C7A7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86E621-8D98-8DF9-FC9F-8A9CCE4A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7822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A01BB0-4A75-7871-7182-4AAF7FAF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8878A4-30BF-1AD0-332A-B22BB722B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DC7A1E-DB90-BCF4-CAB4-08C4839C3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8B1614-22CB-222D-A857-20FA0543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23CD52-CA21-D694-D80C-58249730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6D150-1B8A-D1F9-AB1F-754EED12D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542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E2A41-7F62-5B6A-9440-434D80DE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7A1B4C-45DA-C6C0-0175-7A8B347F9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7DC760-3488-35D6-0191-3D72FC94D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E5E00B-E69D-9ABD-E6E3-22F5E652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27916E-12F4-024A-B49A-9C709944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429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AB3B9C9-A595-3D62-AA73-9BF24430C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F7A96C-9165-BE7A-515D-46BE073D1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F9235C-57AB-3028-B193-E29958A2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8BB1EC-6C7E-644F-08C5-D82302C1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AB88F-91C9-EDD4-98B2-32E830F2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66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14242A-FFAA-53EE-018F-34BF6AC88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F67906-C493-90DE-BE70-7092B6F69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034F27-5D81-2DD8-BA48-D14E8A5C1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CD38F-01C3-4901-AD32-B9FADC41A94B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BFA781-98C4-A7C5-4B62-D5E56A410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8968EE-E4B4-3561-F081-CB8540083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0BD9E-77DE-49AE-B150-FE2C08A2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34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7969B8-A2F4-EDF2-0EFB-B70CD6C5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B71EB1-64BA-1B1A-BA49-BA1A88C0D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78E4DB-472A-711A-6F80-ACD7C940C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C5233-6AA5-4EAC-8AF0-4139B68F11F1}" type="datetimeFigureOut">
              <a:rPr lang="es-ES" smtClean="0"/>
              <a:t>12/1/26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DC0ECC-525B-E583-8D98-CB0273D67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CAF34-9669-59E6-DB12-F94878D75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05C416-94E2-4C2F-BC0A-EEB1FB5AEB8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9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svg"/><Relationship Id="rId7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37.svg"/><Relationship Id="rId10" Type="http://schemas.openxmlformats.org/officeDocument/2006/relationships/image" Target="../media/image38.jpeg"/><Relationship Id="rId4" Type="http://schemas.openxmlformats.org/officeDocument/2006/relationships/image" Target="../media/image36.png"/><Relationship Id="rId9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svg"/><Relationship Id="rId7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37.sv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svg"/><Relationship Id="rId7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37.sv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3.sv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7.png"/><Relationship Id="rId7" Type="http://schemas.openxmlformats.org/officeDocument/2006/relationships/hyperlink" Target="https://www.linkedin.com/in/franortizmu%C3%B1oz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5" Type="http://schemas.openxmlformats.org/officeDocument/2006/relationships/image" Target="../media/image15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933013-C77C-BB4B-6AB7-653B15A3B1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16550" y="0"/>
            <a:ext cx="3818993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92C7BF-28D6-6270-D2A2-B2CA7DBB62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94" y="268896"/>
            <a:ext cx="6662464" cy="405559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34A5D98-BC8E-9DB1-A16B-741EFAD32C93}"/>
              </a:ext>
            </a:extLst>
          </p:cNvPr>
          <p:cNvSpPr txBox="1"/>
          <p:nvPr/>
        </p:nvSpPr>
        <p:spPr>
          <a:xfrm>
            <a:off x="1332332" y="6127439"/>
            <a:ext cx="3496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5B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 pitchFamily="2" charset="77"/>
              </a:rPr>
              <a:t>Francisco Javier Ortiz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F8C5B6D-AB97-37C9-88FF-BAC723A709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758" y="1766394"/>
            <a:ext cx="5484114" cy="379936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B4D2FF4-AE22-AB8E-0FEE-6F3FE3BFE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84316"/>
            <a:ext cx="7891359" cy="233697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8722608-C47C-134C-4956-6C9CAB34581C}"/>
              </a:ext>
            </a:extLst>
          </p:cNvPr>
          <p:cNvSpPr txBox="1"/>
          <p:nvPr/>
        </p:nvSpPr>
        <p:spPr>
          <a:xfrm>
            <a:off x="577663" y="4672320"/>
            <a:ext cx="8480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 pitchFamily="2" charset="77"/>
              </a:rPr>
              <a:t>Radiografía de la familia moderna: </a:t>
            </a:r>
          </a:p>
          <a:p>
            <a:r>
              <a:rPr lang="es-CO" sz="2800" b="1" dirty="0">
                <a:solidFill>
                  <a:srgbClr val="002060"/>
                </a:solidFill>
                <a:latin typeface="DK Jalebi" panose="02000000000000000000" pitchFamily="2" charset="77"/>
              </a:rPr>
              <a:t>Entre el hogar, la escuela y la IA</a:t>
            </a:r>
          </a:p>
        </p:txBody>
      </p:sp>
    </p:spTree>
    <p:extLst>
      <p:ext uri="{BB962C8B-B14F-4D97-AF65-F5344CB8AC3E}">
        <p14:creationId xmlns:p14="http://schemas.microsoft.com/office/powerpoint/2010/main" val="386313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E611DA6-A419-38B7-D5FB-2D0C41763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144"/>
            <a:ext cx="4776875" cy="5142671"/>
          </a:xfrm>
          <a:prstGeom prst="rect">
            <a:avLst/>
          </a:prstGeom>
        </p:spPr>
      </p:pic>
      <p:sp>
        <p:nvSpPr>
          <p:cNvPr id="8" name="Google Shape;124;p17">
            <a:extLst>
              <a:ext uri="{FF2B5EF4-FFF2-40B4-BE49-F238E27FC236}">
                <a16:creationId xmlns:a16="http://schemas.microsoft.com/office/drawing/2014/main" id="{83FDAEF5-45DC-0FBD-9855-21CA9BEBF298}"/>
              </a:ext>
            </a:extLst>
          </p:cNvPr>
          <p:cNvSpPr txBox="1">
            <a:spLocks/>
          </p:cNvSpPr>
          <p:nvPr/>
        </p:nvSpPr>
        <p:spPr>
          <a:xfrm>
            <a:off x="1465237" y="61614"/>
            <a:ext cx="9104754" cy="8547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3500" b="1" dirty="0">
                <a:solidFill>
                  <a:prstClr val="black"/>
                </a:solidFill>
                <a:latin typeface="Righteous" panose="02010506000000020000" pitchFamily="2" charset="0"/>
              </a:rPr>
              <a:t>Quiénes son las familias que hemos escuchado</a:t>
            </a:r>
            <a:endParaRPr lang="es-ES_tradnl" sz="2200" dirty="0">
              <a:solidFill>
                <a:prstClr val="black"/>
              </a:solidFill>
              <a:latin typeface="Righteous" panose="02010506000000020000" pitchFamily="2" charset="0"/>
            </a:endParaRPr>
          </a:p>
        </p:txBody>
      </p:sp>
      <p:pic>
        <p:nvPicPr>
          <p:cNvPr id="10" name="Gráfico 9" descr="Usuarios con relleno sólido">
            <a:extLst>
              <a:ext uri="{FF2B5EF4-FFF2-40B4-BE49-F238E27FC236}">
                <a16:creationId xmlns:a16="http://schemas.microsoft.com/office/drawing/2014/main" id="{88D3BAD6-4239-617A-9B97-93FC51615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3334" y="1391705"/>
            <a:ext cx="1115714" cy="1115714"/>
          </a:xfrm>
          <a:prstGeom prst="rect">
            <a:avLst/>
          </a:prstGeom>
        </p:spPr>
      </p:pic>
      <p:sp>
        <p:nvSpPr>
          <p:cNvPr id="13" name="Google Shape;124;p17">
            <a:extLst>
              <a:ext uri="{FF2B5EF4-FFF2-40B4-BE49-F238E27FC236}">
                <a16:creationId xmlns:a16="http://schemas.microsoft.com/office/drawing/2014/main" id="{5A5216D3-B6CF-9F35-F6EE-381D43610284}"/>
              </a:ext>
            </a:extLst>
          </p:cNvPr>
          <p:cNvSpPr txBox="1">
            <a:spLocks/>
          </p:cNvSpPr>
          <p:nvPr/>
        </p:nvSpPr>
        <p:spPr>
          <a:xfrm>
            <a:off x="7737040" y="1436498"/>
            <a:ext cx="3187594" cy="10858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3500" b="1" dirty="0">
                <a:solidFill>
                  <a:prstClr val="black"/>
                </a:solidFill>
                <a:latin typeface="Righteous" panose="02010506000000020000" pitchFamily="2" charset="0"/>
              </a:rPr>
              <a:t>10.855 familias</a:t>
            </a:r>
            <a:endParaRPr lang="es-ES_tradnl" sz="2200" dirty="0">
              <a:solidFill>
                <a:prstClr val="black"/>
              </a:solidFill>
              <a:latin typeface="Righteous" panose="02010506000000020000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2D436C9-4F66-F61B-F62E-F76E477E8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7753" y="5257251"/>
            <a:ext cx="3686865" cy="1195657"/>
          </a:xfrm>
          <a:prstGeom prst="rect">
            <a:avLst/>
          </a:prstGeom>
        </p:spPr>
      </p:pic>
      <p:pic>
        <p:nvPicPr>
          <p:cNvPr id="16" name="Imagen 15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5269D65A-CE78-BE98-B690-9F2439F10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232" y="5405899"/>
            <a:ext cx="1646993" cy="898359"/>
          </a:xfrm>
          <a:prstGeom prst="rect">
            <a:avLst/>
          </a:prstGeom>
        </p:spPr>
      </p:pic>
      <p:pic>
        <p:nvPicPr>
          <p:cNvPr id="18" name="Gráfico 17" descr="Insignia signo de interrogación con relleno sólido">
            <a:extLst>
              <a:ext uri="{FF2B5EF4-FFF2-40B4-BE49-F238E27FC236}">
                <a16:creationId xmlns:a16="http://schemas.microsoft.com/office/drawing/2014/main" id="{E2394A4B-1758-400B-F5CD-D95F53BE13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3334" y="2763128"/>
            <a:ext cx="914400" cy="914400"/>
          </a:xfrm>
          <a:prstGeom prst="rect">
            <a:avLst/>
          </a:prstGeom>
        </p:spPr>
      </p:pic>
      <p:sp>
        <p:nvSpPr>
          <p:cNvPr id="19" name="Google Shape;124;p17">
            <a:extLst>
              <a:ext uri="{FF2B5EF4-FFF2-40B4-BE49-F238E27FC236}">
                <a16:creationId xmlns:a16="http://schemas.microsoft.com/office/drawing/2014/main" id="{01A65E96-AA7E-FEA1-A71F-347E91C0CE08}"/>
              </a:ext>
            </a:extLst>
          </p:cNvPr>
          <p:cNvSpPr txBox="1">
            <a:spLocks/>
          </p:cNvSpPr>
          <p:nvPr/>
        </p:nvSpPr>
        <p:spPr>
          <a:xfrm>
            <a:off x="7281191" y="2778059"/>
            <a:ext cx="3187594" cy="10858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3500" b="1" dirty="0">
                <a:solidFill>
                  <a:prstClr val="black"/>
                </a:solidFill>
                <a:latin typeface="Righteous" panose="02010506000000020000" pitchFamily="2" charset="0"/>
              </a:rPr>
              <a:t>40 preguntas</a:t>
            </a:r>
            <a:endParaRPr lang="es-ES_tradnl" sz="2200" dirty="0">
              <a:solidFill>
                <a:prstClr val="black"/>
              </a:solidFill>
              <a:latin typeface="Righteous" panose="02010506000000020000" pitchFamily="2" charset="0"/>
            </a:endParaRPr>
          </a:p>
        </p:txBody>
      </p:sp>
      <p:sp>
        <p:nvSpPr>
          <p:cNvPr id="20" name="Google Shape;2408;p80">
            <a:extLst>
              <a:ext uri="{FF2B5EF4-FFF2-40B4-BE49-F238E27FC236}">
                <a16:creationId xmlns:a16="http://schemas.microsoft.com/office/drawing/2014/main" id="{F2EB358C-F747-3902-C1F8-E69700A72A7A}"/>
              </a:ext>
            </a:extLst>
          </p:cNvPr>
          <p:cNvSpPr/>
          <p:nvPr/>
        </p:nvSpPr>
        <p:spPr>
          <a:xfrm rot="5400000" flipV="1">
            <a:off x="5986390" y="-5061855"/>
            <a:ext cx="62449" cy="121920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DD006D"/>
              </a:gs>
              <a:gs pos="32000">
                <a:srgbClr val="FFCC00"/>
              </a:gs>
              <a:gs pos="64000">
                <a:srgbClr val="86BD40"/>
              </a:gs>
              <a:gs pos="100000">
                <a:srgbClr val="2657EB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  <p:txBody>
          <a:bodyPr spcFirstLastPara="1" wrap="square" lIns="124773" tIns="124773" rIns="124773" bIns="124773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91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roup 145">
            <a:extLst>
              <a:ext uri="{FF2B5EF4-FFF2-40B4-BE49-F238E27FC236}">
                <a16:creationId xmlns:a16="http://schemas.microsoft.com/office/drawing/2014/main" id="{E74B23AE-C29B-2653-BC80-8A6C4E78BBB6}"/>
              </a:ext>
            </a:extLst>
          </p:cNvPr>
          <p:cNvGrpSpPr/>
          <p:nvPr/>
        </p:nvGrpSpPr>
        <p:grpSpPr>
          <a:xfrm>
            <a:off x="6143998" y="3784324"/>
            <a:ext cx="1018614" cy="898360"/>
            <a:chOff x="5647835" y="2250822"/>
            <a:chExt cx="903647" cy="900000"/>
          </a:xfrm>
        </p:grpSpPr>
        <p:sp>
          <p:nvSpPr>
            <p:cNvPr id="21" name="Freeform 142">
              <a:extLst>
                <a:ext uri="{FF2B5EF4-FFF2-40B4-BE49-F238E27FC236}">
                  <a16:creationId xmlns:a16="http://schemas.microsoft.com/office/drawing/2014/main" id="{475159BA-351F-1EDA-6C40-983227C7E496}"/>
                </a:ext>
              </a:extLst>
            </p:cNvPr>
            <p:cNvSpPr/>
            <p:nvPr/>
          </p:nvSpPr>
          <p:spPr>
            <a:xfrm>
              <a:off x="5649658" y="2250822"/>
              <a:ext cx="900000" cy="900000"/>
            </a:xfrm>
            <a:custGeom>
              <a:avLst/>
              <a:gdLst>
                <a:gd name="connsiteX0" fmla="*/ 0 w 1052588"/>
                <a:gd name="connsiteY0" fmla="*/ 526301 h 1052588"/>
                <a:gd name="connsiteX1" fmla="*/ 526288 w 1052588"/>
                <a:gd name="connsiteY1" fmla="*/ 0 h 1052588"/>
                <a:gd name="connsiteX2" fmla="*/ 1052589 w 1052588"/>
                <a:gd name="connsiteY2" fmla="*/ 526301 h 1052588"/>
                <a:gd name="connsiteX3" fmla="*/ 526288 w 1052588"/>
                <a:gd name="connsiteY3" fmla="*/ 1052589 h 1052588"/>
                <a:gd name="connsiteX4" fmla="*/ 0 w 1052588"/>
                <a:gd name="connsiteY4" fmla="*/ 526301 h 105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88" h="1052588">
                  <a:moveTo>
                    <a:pt x="0" y="526301"/>
                  </a:moveTo>
                  <a:cubicBezTo>
                    <a:pt x="0" y="235636"/>
                    <a:pt x="235623" y="0"/>
                    <a:pt x="526288" y="0"/>
                  </a:cubicBezTo>
                  <a:cubicBezTo>
                    <a:pt x="816952" y="0"/>
                    <a:pt x="1052589" y="235636"/>
                    <a:pt x="1052589" y="526301"/>
                  </a:cubicBezTo>
                  <a:cubicBezTo>
                    <a:pt x="1052589" y="816966"/>
                    <a:pt x="816952" y="1052589"/>
                    <a:pt x="526288" y="1052589"/>
                  </a:cubicBezTo>
                  <a:cubicBezTo>
                    <a:pt x="235623" y="1052589"/>
                    <a:pt x="0" y="816966"/>
                    <a:pt x="0" y="5263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miter/>
            </a:ln>
            <a:effectLst>
              <a:outerShdw blurRad="127000" sx="105000" sy="105000" algn="ctr" rotWithShape="0">
                <a:prstClr val="black">
                  <a:alpha val="988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2" name="Freeform 143">
              <a:extLst>
                <a:ext uri="{FF2B5EF4-FFF2-40B4-BE49-F238E27FC236}">
                  <a16:creationId xmlns:a16="http://schemas.microsoft.com/office/drawing/2014/main" id="{93222EC9-823B-9D01-9473-8EAE0E8A21C6}"/>
                </a:ext>
              </a:extLst>
            </p:cNvPr>
            <p:cNvSpPr/>
            <p:nvPr/>
          </p:nvSpPr>
          <p:spPr>
            <a:xfrm>
              <a:off x="5739658" y="2340822"/>
              <a:ext cx="720000" cy="720000"/>
            </a:xfrm>
            <a:custGeom>
              <a:avLst/>
              <a:gdLst>
                <a:gd name="connsiteX0" fmla="*/ 0 w 620140"/>
                <a:gd name="connsiteY0" fmla="*/ 308877 h 617766"/>
                <a:gd name="connsiteX1" fmla="*/ 310070 w 620140"/>
                <a:gd name="connsiteY1" fmla="*/ 0 h 617766"/>
                <a:gd name="connsiteX2" fmla="*/ 620140 w 620140"/>
                <a:gd name="connsiteY2" fmla="*/ 308877 h 617766"/>
                <a:gd name="connsiteX3" fmla="*/ 310070 w 620140"/>
                <a:gd name="connsiteY3" fmla="*/ 617766 h 617766"/>
                <a:gd name="connsiteX4" fmla="*/ 0 w 620140"/>
                <a:gd name="connsiteY4" fmla="*/ 308877 h 6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140" h="617766">
                  <a:moveTo>
                    <a:pt x="0" y="308877"/>
                  </a:moveTo>
                  <a:cubicBezTo>
                    <a:pt x="0" y="138290"/>
                    <a:pt x="138823" y="0"/>
                    <a:pt x="310070" y="0"/>
                  </a:cubicBezTo>
                  <a:cubicBezTo>
                    <a:pt x="481317" y="0"/>
                    <a:pt x="620140" y="138290"/>
                    <a:pt x="620140" y="308877"/>
                  </a:cubicBezTo>
                  <a:cubicBezTo>
                    <a:pt x="620140" y="479476"/>
                    <a:pt x="481317" y="617766"/>
                    <a:pt x="310070" y="617766"/>
                  </a:cubicBezTo>
                  <a:cubicBezTo>
                    <a:pt x="138823" y="617766"/>
                    <a:pt x="0" y="479476"/>
                    <a:pt x="0" y="308877"/>
                  </a:cubicBezTo>
                  <a:close/>
                </a:path>
              </a:pathLst>
            </a:custGeom>
            <a:solidFill>
              <a:srgbClr val="6893A8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3" name="Text 2">
              <a:extLst>
                <a:ext uri="{FF2B5EF4-FFF2-40B4-BE49-F238E27FC236}">
                  <a16:creationId xmlns:a16="http://schemas.microsoft.com/office/drawing/2014/main" id="{D57DD901-267A-49D5-04D8-C83C30A14E46}"/>
                </a:ext>
              </a:extLst>
            </p:cNvPr>
            <p:cNvSpPr/>
            <p:nvPr/>
          </p:nvSpPr>
          <p:spPr>
            <a:xfrm>
              <a:off x="5647835" y="2496417"/>
              <a:ext cx="903647" cy="408811"/>
            </a:xfrm>
            <a:prstGeom prst="roundRect">
              <a:avLst>
                <a:gd name="adj" fmla="val 29001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T Walsheim Md" pitchFamily="2" charset="77"/>
                  <a:ea typeface="Inter Tight" pitchFamily="2" charset="0"/>
                  <a:cs typeface="Inter Tight" pitchFamily="2" charset="0"/>
                  <a:sym typeface="Calibri"/>
                </a:rPr>
                <a:t>OCIO</a:t>
              </a:r>
            </a:p>
          </p:txBody>
        </p:sp>
      </p:grpSp>
      <p:grpSp>
        <p:nvGrpSpPr>
          <p:cNvPr id="24" name="Group 145">
            <a:extLst>
              <a:ext uri="{FF2B5EF4-FFF2-40B4-BE49-F238E27FC236}">
                <a16:creationId xmlns:a16="http://schemas.microsoft.com/office/drawing/2014/main" id="{454E0D3D-C7E7-DA8C-63A2-AC56FD904489}"/>
              </a:ext>
            </a:extLst>
          </p:cNvPr>
          <p:cNvGrpSpPr/>
          <p:nvPr/>
        </p:nvGrpSpPr>
        <p:grpSpPr>
          <a:xfrm>
            <a:off x="7363225" y="3784324"/>
            <a:ext cx="1018614" cy="898360"/>
            <a:chOff x="5647835" y="2250822"/>
            <a:chExt cx="903647" cy="900000"/>
          </a:xfrm>
        </p:grpSpPr>
        <p:sp>
          <p:nvSpPr>
            <p:cNvPr id="25" name="Freeform 142">
              <a:extLst>
                <a:ext uri="{FF2B5EF4-FFF2-40B4-BE49-F238E27FC236}">
                  <a16:creationId xmlns:a16="http://schemas.microsoft.com/office/drawing/2014/main" id="{830FC0B4-6A34-4AC6-748A-16DC9EFD90D2}"/>
                </a:ext>
              </a:extLst>
            </p:cNvPr>
            <p:cNvSpPr/>
            <p:nvPr/>
          </p:nvSpPr>
          <p:spPr>
            <a:xfrm>
              <a:off x="5649658" y="2250822"/>
              <a:ext cx="900000" cy="900000"/>
            </a:xfrm>
            <a:custGeom>
              <a:avLst/>
              <a:gdLst>
                <a:gd name="connsiteX0" fmla="*/ 0 w 1052588"/>
                <a:gd name="connsiteY0" fmla="*/ 526301 h 1052588"/>
                <a:gd name="connsiteX1" fmla="*/ 526288 w 1052588"/>
                <a:gd name="connsiteY1" fmla="*/ 0 h 1052588"/>
                <a:gd name="connsiteX2" fmla="*/ 1052589 w 1052588"/>
                <a:gd name="connsiteY2" fmla="*/ 526301 h 1052588"/>
                <a:gd name="connsiteX3" fmla="*/ 526288 w 1052588"/>
                <a:gd name="connsiteY3" fmla="*/ 1052589 h 1052588"/>
                <a:gd name="connsiteX4" fmla="*/ 0 w 1052588"/>
                <a:gd name="connsiteY4" fmla="*/ 526301 h 105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88" h="1052588">
                  <a:moveTo>
                    <a:pt x="0" y="526301"/>
                  </a:moveTo>
                  <a:cubicBezTo>
                    <a:pt x="0" y="235636"/>
                    <a:pt x="235623" y="0"/>
                    <a:pt x="526288" y="0"/>
                  </a:cubicBezTo>
                  <a:cubicBezTo>
                    <a:pt x="816952" y="0"/>
                    <a:pt x="1052589" y="235636"/>
                    <a:pt x="1052589" y="526301"/>
                  </a:cubicBezTo>
                  <a:cubicBezTo>
                    <a:pt x="1052589" y="816966"/>
                    <a:pt x="816952" y="1052589"/>
                    <a:pt x="526288" y="1052589"/>
                  </a:cubicBezTo>
                  <a:cubicBezTo>
                    <a:pt x="235623" y="1052589"/>
                    <a:pt x="0" y="816966"/>
                    <a:pt x="0" y="5263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miter/>
            </a:ln>
            <a:effectLst>
              <a:outerShdw blurRad="127000" sx="105000" sy="105000" algn="ctr" rotWithShape="0">
                <a:prstClr val="black">
                  <a:alpha val="988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6" name="Freeform 143">
              <a:extLst>
                <a:ext uri="{FF2B5EF4-FFF2-40B4-BE49-F238E27FC236}">
                  <a16:creationId xmlns:a16="http://schemas.microsoft.com/office/drawing/2014/main" id="{25035AA1-4FD5-DC2E-1F5C-10DEEAD2B10A}"/>
                </a:ext>
              </a:extLst>
            </p:cNvPr>
            <p:cNvSpPr/>
            <p:nvPr/>
          </p:nvSpPr>
          <p:spPr>
            <a:xfrm>
              <a:off x="5739658" y="2340822"/>
              <a:ext cx="720000" cy="720000"/>
            </a:xfrm>
            <a:custGeom>
              <a:avLst/>
              <a:gdLst>
                <a:gd name="connsiteX0" fmla="*/ 0 w 620140"/>
                <a:gd name="connsiteY0" fmla="*/ 308877 h 617766"/>
                <a:gd name="connsiteX1" fmla="*/ 310070 w 620140"/>
                <a:gd name="connsiteY1" fmla="*/ 0 h 617766"/>
                <a:gd name="connsiteX2" fmla="*/ 620140 w 620140"/>
                <a:gd name="connsiteY2" fmla="*/ 308877 h 617766"/>
                <a:gd name="connsiteX3" fmla="*/ 310070 w 620140"/>
                <a:gd name="connsiteY3" fmla="*/ 617766 h 617766"/>
                <a:gd name="connsiteX4" fmla="*/ 0 w 620140"/>
                <a:gd name="connsiteY4" fmla="*/ 308877 h 6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140" h="617766">
                  <a:moveTo>
                    <a:pt x="0" y="308877"/>
                  </a:moveTo>
                  <a:cubicBezTo>
                    <a:pt x="0" y="138290"/>
                    <a:pt x="138823" y="0"/>
                    <a:pt x="310070" y="0"/>
                  </a:cubicBezTo>
                  <a:cubicBezTo>
                    <a:pt x="481317" y="0"/>
                    <a:pt x="620140" y="138290"/>
                    <a:pt x="620140" y="308877"/>
                  </a:cubicBezTo>
                  <a:cubicBezTo>
                    <a:pt x="620140" y="479476"/>
                    <a:pt x="481317" y="617766"/>
                    <a:pt x="310070" y="617766"/>
                  </a:cubicBezTo>
                  <a:cubicBezTo>
                    <a:pt x="138823" y="617766"/>
                    <a:pt x="0" y="479476"/>
                    <a:pt x="0" y="308877"/>
                  </a:cubicBezTo>
                  <a:close/>
                </a:path>
              </a:pathLst>
            </a:custGeom>
            <a:solidFill>
              <a:srgbClr val="6893A8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7" name="Text 2">
              <a:extLst>
                <a:ext uri="{FF2B5EF4-FFF2-40B4-BE49-F238E27FC236}">
                  <a16:creationId xmlns:a16="http://schemas.microsoft.com/office/drawing/2014/main" id="{458F615E-C50A-318A-98EF-3C5B212C7EEA}"/>
                </a:ext>
              </a:extLst>
            </p:cNvPr>
            <p:cNvSpPr/>
            <p:nvPr/>
          </p:nvSpPr>
          <p:spPr>
            <a:xfrm>
              <a:off x="5647835" y="2496417"/>
              <a:ext cx="903647" cy="408811"/>
            </a:xfrm>
            <a:prstGeom prst="roundRect">
              <a:avLst>
                <a:gd name="adj" fmla="val 29001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FFFFFF"/>
                  </a:solidFill>
                  <a:latin typeface="GT Walsheim Md" pitchFamily="2" charset="77"/>
                  <a:ea typeface="Inter Tight" pitchFamily="2" charset="0"/>
                  <a:cs typeface="Inter Tight" pitchFamily="2" charset="0"/>
                  <a:sym typeface="Calibri"/>
                </a:rPr>
                <a:t>HIJOS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Walsheim Md" pitchFamily="2" charset="77"/>
                <a:ea typeface="Inter Tight" pitchFamily="2" charset="0"/>
                <a:cs typeface="Inter Tight" pitchFamily="2" charset="0"/>
                <a:sym typeface="Calibri"/>
              </a:endParaRPr>
            </a:p>
          </p:txBody>
        </p:sp>
      </p:grpSp>
      <p:grpSp>
        <p:nvGrpSpPr>
          <p:cNvPr id="28" name="Group 145">
            <a:extLst>
              <a:ext uri="{FF2B5EF4-FFF2-40B4-BE49-F238E27FC236}">
                <a16:creationId xmlns:a16="http://schemas.microsoft.com/office/drawing/2014/main" id="{CEE93190-919A-399F-8970-81B4A440D5B4}"/>
              </a:ext>
            </a:extLst>
          </p:cNvPr>
          <p:cNvGrpSpPr/>
          <p:nvPr/>
        </p:nvGrpSpPr>
        <p:grpSpPr>
          <a:xfrm>
            <a:off x="8463872" y="3784324"/>
            <a:ext cx="1018614" cy="898360"/>
            <a:chOff x="5647835" y="2250822"/>
            <a:chExt cx="903647" cy="900000"/>
          </a:xfrm>
        </p:grpSpPr>
        <p:sp>
          <p:nvSpPr>
            <p:cNvPr id="29" name="Freeform 142">
              <a:extLst>
                <a:ext uri="{FF2B5EF4-FFF2-40B4-BE49-F238E27FC236}">
                  <a16:creationId xmlns:a16="http://schemas.microsoft.com/office/drawing/2014/main" id="{8B464947-4DAE-53EB-8080-48CB9FF9D83D}"/>
                </a:ext>
              </a:extLst>
            </p:cNvPr>
            <p:cNvSpPr/>
            <p:nvPr/>
          </p:nvSpPr>
          <p:spPr>
            <a:xfrm>
              <a:off x="5649658" y="2250822"/>
              <a:ext cx="900000" cy="900000"/>
            </a:xfrm>
            <a:custGeom>
              <a:avLst/>
              <a:gdLst>
                <a:gd name="connsiteX0" fmla="*/ 0 w 1052588"/>
                <a:gd name="connsiteY0" fmla="*/ 526301 h 1052588"/>
                <a:gd name="connsiteX1" fmla="*/ 526288 w 1052588"/>
                <a:gd name="connsiteY1" fmla="*/ 0 h 1052588"/>
                <a:gd name="connsiteX2" fmla="*/ 1052589 w 1052588"/>
                <a:gd name="connsiteY2" fmla="*/ 526301 h 1052588"/>
                <a:gd name="connsiteX3" fmla="*/ 526288 w 1052588"/>
                <a:gd name="connsiteY3" fmla="*/ 1052589 h 1052588"/>
                <a:gd name="connsiteX4" fmla="*/ 0 w 1052588"/>
                <a:gd name="connsiteY4" fmla="*/ 526301 h 105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88" h="1052588">
                  <a:moveTo>
                    <a:pt x="0" y="526301"/>
                  </a:moveTo>
                  <a:cubicBezTo>
                    <a:pt x="0" y="235636"/>
                    <a:pt x="235623" y="0"/>
                    <a:pt x="526288" y="0"/>
                  </a:cubicBezTo>
                  <a:cubicBezTo>
                    <a:pt x="816952" y="0"/>
                    <a:pt x="1052589" y="235636"/>
                    <a:pt x="1052589" y="526301"/>
                  </a:cubicBezTo>
                  <a:cubicBezTo>
                    <a:pt x="1052589" y="816966"/>
                    <a:pt x="816952" y="1052589"/>
                    <a:pt x="526288" y="1052589"/>
                  </a:cubicBezTo>
                  <a:cubicBezTo>
                    <a:pt x="235623" y="1052589"/>
                    <a:pt x="0" y="816966"/>
                    <a:pt x="0" y="5263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miter/>
            </a:ln>
            <a:effectLst>
              <a:outerShdw blurRad="127000" sx="105000" sy="105000" algn="ctr" rotWithShape="0">
                <a:prstClr val="black">
                  <a:alpha val="988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0" name="Freeform 143">
              <a:extLst>
                <a:ext uri="{FF2B5EF4-FFF2-40B4-BE49-F238E27FC236}">
                  <a16:creationId xmlns:a16="http://schemas.microsoft.com/office/drawing/2014/main" id="{A4E78DAB-5CDE-0DC0-8F81-61D4C4973134}"/>
                </a:ext>
              </a:extLst>
            </p:cNvPr>
            <p:cNvSpPr/>
            <p:nvPr/>
          </p:nvSpPr>
          <p:spPr>
            <a:xfrm>
              <a:off x="5739658" y="2340822"/>
              <a:ext cx="720000" cy="720000"/>
            </a:xfrm>
            <a:custGeom>
              <a:avLst/>
              <a:gdLst>
                <a:gd name="connsiteX0" fmla="*/ 0 w 620140"/>
                <a:gd name="connsiteY0" fmla="*/ 308877 h 617766"/>
                <a:gd name="connsiteX1" fmla="*/ 310070 w 620140"/>
                <a:gd name="connsiteY1" fmla="*/ 0 h 617766"/>
                <a:gd name="connsiteX2" fmla="*/ 620140 w 620140"/>
                <a:gd name="connsiteY2" fmla="*/ 308877 h 617766"/>
                <a:gd name="connsiteX3" fmla="*/ 310070 w 620140"/>
                <a:gd name="connsiteY3" fmla="*/ 617766 h 617766"/>
                <a:gd name="connsiteX4" fmla="*/ 0 w 620140"/>
                <a:gd name="connsiteY4" fmla="*/ 308877 h 6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140" h="617766">
                  <a:moveTo>
                    <a:pt x="0" y="308877"/>
                  </a:moveTo>
                  <a:cubicBezTo>
                    <a:pt x="0" y="138290"/>
                    <a:pt x="138823" y="0"/>
                    <a:pt x="310070" y="0"/>
                  </a:cubicBezTo>
                  <a:cubicBezTo>
                    <a:pt x="481317" y="0"/>
                    <a:pt x="620140" y="138290"/>
                    <a:pt x="620140" y="308877"/>
                  </a:cubicBezTo>
                  <a:cubicBezTo>
                    <a:pt x="620140" y="479476"/>
                    <a:pt x="481317" y="617766"/>
                    <a:pt x="310070" y="617766"/>
                  </a:cubicBezTo>
                  <a:cubicBezTo>
                    <a:pt x="138823" y="617766"/>
                    <a:pt x="0" y="479476"/>
                    <a:pt x="0" y="308877"/>
                  </a:cubicBezTo>
                  <a:close/>
                </a:path>
              </a:pathLst>
            </a:custGeom>
            <a:solidFill>
              <a:srgbClr val="6893A8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1" name="Text 2">
              <a:extLst>
                <a:ext uri="{FF2B5EF4-FFF2-40B4-BE49-F238E27FC236}">
                  <a16:creationId xmlns:a16="http://schemas.microsoft.com/office/drawing/2014/main" id="{D2C38A3C-1A2A-616A-99C9-0A6C6CDB66CC}"/>
                </a:ext>
              </a:extLst>
            </p:cNvPr>
            <p:cNvSpPr/>
            <p:nvPr/>
          </p:nvSpPr>
          <p:spPr>
            <a:xfrm>
              <a:off x="5647835" y="2496417"/>
              <a:ext cx="903647" cy="408811"/>
            </a:xfrm>
            <a:prstGeom prst="roundRect">
              <a:avLst>
                <a:gd name="adj" fmla="val 29001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FFFFFF"/>
                  </a:solidFill>
                  <a:latin typeface="GT Walsheim Md" pitchFamily="2" charset="77"/>
                  <a:ea typeface="Inter Tight" pitchFamily="2" charset="0"/>
                  <a:cs typeface="Inter Tight" pitchFamily="2" charset="0"/>
                  <a:sym typeface="Calibri"/>
                </a:rPr>
                <a:t>COLEGIO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Walsheim Md" pitchFamily="2" charset="77"/>
                <a:ea typeface="Inter Tight" pitchFamily="2" charset="0"/>
                <a:cs typeface="Inter Tight" pitchFamily="2" charset="0"/>
                <a:sym typeface="Calibri"/>
              </a:endParaRPr>
            </a:p>
          </p:txBody>
        </p:sp>
      </p:grpSp>
      <p:grpSp>
        <p:nvGrpSpPr>
          <p:cNvPr id="32" name="Group 145">
            <a:extLst>
              <a:ext uri="{FF2B5EF4-FFF2-40B4-BE49-F238E27FC236}">
                <a16:creationId xmlns:a16="http://schemas.microsoft.com/office/drawing/2014/main" id="{5853F09C-8D86-9962-1F64-5605EE240B02}"/>
              </a:ext>
            </a:extLst>
          </p:cNvPr>
          <p:cNvGrpSpPr/>
          <p:nvPr/>
        </p:nvGrpSpPr>
        <p:grpSpPr>
          <a:xfrm>
            <a:off x="10669398" y="3784324"/>
            <a:ext cx="1185145" cy="1023402"/>
            <a:chOff x="5647835" y="2250822"/>
            <a:chExt cx="903647" cy="900000"/>
          </a:xfrm>
        </p:grpSpPr>
        <p:sp>
          <p:nvSpPr>
            <p:cNvPr id="33" name="Freeform 142">
              <a:extLst>
                <a:ext uri="{FF2B5EF4-FFF2-40B4-BE49-F238E27FC236}">
                  <a16:creationId xmlns:a16="http://schemas.microsoft.com/office/drawing/2014/main" id="{287BAA49-D225-0FB4-7CEE-450BBF34BAFD}"/>
                </a:ext>
              </a:extLst>
            </p:cNvPr>
            <p:cNvSpPr/>
            <p:nvPr/>
          </p:nvSpPr>
          <p:spPr>
            <a:xfrm>
              <a:off x="5649658" y="2250822"/>
              <a:ext cx="900000" cy="900000"/>
            </a:xfrm>
            <a:custGeom>
              <a:avLst/>
              <a:gdLst>
                <a:gd name="connsiteX0" fmla="*/ 0 w 1052588"/>
                <a:gd name="connsiteY0" fmla="*/ 526301 h 1052588"/>
                <a:gd name="connsiteX1" fmla="*/ 526288 w 1052588"/>
                <a:gd name="connsiteY1" fmla="*/ 0 h 1052588"/>
                <a:gd name="connsiteX2" fmla="*/ 1052589 w 1052588"/>
                <a:gd name="connsiteY2" fmla="*/ 526301 h 1052588"/>
                <a:gd name="connsiteX3" fmla="*/ 526288 w 1052588"/>
                <a:gd name="connsiteY3" fmla="*/ 1052589 h 1052588"/>
                <a:gd name="connsiteX4" fmla="*/ 0 w 1052588"/>
                <a:gd name="connsiteY4" fmla="*/ 526301 h 105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88" h="1052588">
                  <a:moveTo>
                    <a:pt x="0" y="526301"/>
                  </a:moveTo>
                  <a:cubicBezTo>
                    <a:pt x="0" y="235636"/>
                    <a:pt x="235623" y="0"/>
                    <a:pt x="526288" y="0"/>
                  </a:cubicBezTo>
                  <a:cubicBezTo>
                    <a:pt x="816952" y="0"/>
                    <a:pt x="1052589" y="235636"/>
                    <a:pt x="1052589" y="526301"/>
                  </a:cubicBezTo>
                  <a:cubicBezTo>
                    <a:pt x="1052589" y="816966"/>
                    <a:pt x="816952" y="1052589"/>
                    <a:pt x="526288" y="1052589"/>
                  </a:cubicBezTo>
                  <a:cubicBezTo>
                    <a:pt x="235623" y="1052589"/>
                    <a:pt x="0" y="816966"/>
                    <a:pt x="0" y="5263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miter/>
            </a:ln>
            <a:effectLst>
              <a:outerShdw blurRad="127000" sx="105000" sy="105000" algn="ctr" rotWithShape="0">
                <a:prstClr val="black">
                  <a:alpha val="988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4" name="Freeform 143">
              <a:extLst>
                <a:ext uri="{FF2B5EF4-FFF2-40B4-BE49-F238E27FC236}">
                  <a16:creationId xmlns:a16="http://schemas.microsoft.com/office/drawing/2014/main" id="{89B3315B-87D8-2B8C-E7CD-4D3C75EB7C12}"/>
                </a:ext>
              </a:extLst>
            </p:cNvPr>
            <p:cNvSpPr/>
            <p:nvPr/>
          </p:nvSpPr>
          <p:spPr>
            <a:xfrm>
              <a:off x="5739658" y="2340822"/>
              <a:ext cx="720000" cy="720000"/>
            </a:xfrm>
            <a:custGeom>
              <a:avLst/>
              <a:gdLst>
                <a:gd name="connsiteX0" fmla="*/ 0 w 620140"/>
                <a:gd name="connsiteY0" fmla="*/ 308877 h 617766"/>
                <a:gd name="connsiteX1" fmla="*/ 310070 w 620140"/>
                <a:gd name="connsiteY1" fmla="*/ 0 h 617766"/>
                <a:gd name="connsiteX2" fmla="*/ 620140 w 620140"/>
                <a:gd name="connsiteY2" fmla="*/ 308877 h 617766"/>
                <a:gd name="connsiteX3" fmla="*/ 310070 w 620140"/>
                <a:gd name="connsiteY3" fmla="*/ 617766 h 617766"/>
                <a:gd name="connsiteX4" fmla="*/ 0 w 620140"/>
                <a:gd name="connsiteY4" fmla="*/ 308877 h 6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140" h="617766">
                  <a:moveTo>
                    <a:pt x="0" y="308877"/>
                  </a:moveTo>
                  <a:cubicBezTo>
                    <a:pt x="0" y="138290"/>
                    <a:pt x="138823" y="0"/>
                    <a:pt x="310070" y="0"/>
                  </a:cubicBezTo>
                  <a:cubicBezTo>
                    <a:pt x="481317" y="0"/>
                    <a:pt x="620140" y="138290"/>
                    <a:pt x="620140" y="308877"/>
                  </a:cubicBezTo>
                  <a:cubicBezTo>
                    <a:pt x="620140" y="479476"/>
                    <a:pt x="481317" y="617766"/>
                    <a:pt x="310070" y="617766"/>
                  </a:cubicBezTo>
                  <a:cubicBezTo>
                    <a:pt x="138823" y="617766"/>
                    <a:pt x="0" y="479476"/>
                    <a:pt x="0" y="308877"/>
                  </a:cubicBezTo>
                  <a:close/>
                </a:path>
              </a:pathLst>
            </a:custGeom>
            <a:solidFill>
              <a:srgbClr val="6893A8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5" name="Text 2">
              <a:extLst>
                <a:ext uri="{FF2B5EF4-FFF2-40B4-BE49-F238E27FC236}">
                  <a16:creationId xmlns:a16="http://schemas.microsoft.com/office/drawing/2014/main" id="{649429B6-7858-8424-3FEB-CB6F1A80F109}"/>
                </a:ext>
              </a:extLst>
            </p:cNvPr>
            <p:cNvSpPr/>
            <p:nvPr/>
          </p:nvSpPr>
          <p:spPr>
            <a:xfrm>
              <a:off x="5647835" y="2496417"/>
              <a:ext cx="903647" cy="408811"/>
            </a:xfrm>
            <a:prstGeom prst="roundRect">
              <a:avLst>
                <a:gd name="adj" fmla="val 29001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FFFFFF"/>
                  </a:solidFill>
                  <a:latin typeface="GT Walsheim Md" pitchFamily="2" charset="77"/>
                  <a:ea typeface="Inter Tight" pitchFamily="2" charset="0"/>
                  <a:cs typeface="Inter Tight" pitchFamily="2" charset="0"/>
                  <a:sym typeface="Calibri"/>
                </a:rPr>
                <a:t>EMOCIONES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Walsheim Md" pitchFamily="2" charset="77"/>
                <a:ea typeface="Inter Tight" pitchFamily="2" charset="0"/>
                <a:cs typeface="Inter Tight" pitchFamily="2" charset="0"/>
                <a:sym typeface="Calibri"/>
              </a:endParaRPr>
            </a:p>
          </p:txBody>
        </p:sp>
      </p:grpSp>
      <p:grpSp>
        <p:nvGrpSpPr>
          <p:cNvPr id="36" name="Group 145">
            <a:extLst>
              <a:ext uri="{FF2B5EF4-FFF2-40B4-BE49-F238E27FC236}">
                <a16:creationId xmlns:a16="http://schemas.microsoft.com/office/drawing/2014/main" id="{58890D45-2915-09A3-0D7F-EF726ADF6DFD}"/>
              </a:ext>
            </a:extLst>
          </p:cNvPr>
          <p:cNvGrpSpPr/>
          <p:nvPr/>
        </p:nvGrpSpPr>
        <p:grpSpPr>
          <a:xfrm>
            <a:off x="9581880" y="3784324"/>
            <a:ext cx="1018614" cy="898360"/>
            <a:chOff x="5647835" y="2250822"/>
            <a:chExt cx="903647" cy="900000"/>
          </a:xfrm>
        </p:grpSpPr>
        <p:sp>
          <p:nvSpPr>
            <p:cNvPr id="37" name="Freeform 142">
              <a:extLst>
                <a:ext uri="{FF2B5EF4-FFF2-40B4-BE49-F238E27FC236}">
                  <a16:creationId xmlns:a16="http://schemas.microsoft.com/office/drawing/2014/main" id="{7A5E515C-2A3F-A55E-2C5A-D12B76524391}"/>
                </a:ext>
              </a:extLst>
            </p:cNvPr>
            <p:cNvSpPr/>
            <p:nvPr/>
          </p:nvSpPr>
          <p:spPr>
            <a:xfrm>
              <a:off x="5649658" y="2250822"/>
              <a:ext cx="900000" cy="900000"/>
            </a:xfrm>
            <a:custGeom>
              <a:avLst/>
              <a:gdLst>
                <a:gd name="connsiteX0" fmla="*/ 0 w 1052588"/>
                <a:gd name="connsiteY0" fmla="*/ 526301 h 1052588"/>
                <a:gd name="connsiteX1" fmla="*/ 526288 w 1052588"/>
                <a:gd name="connsiteY1" fmla="*/ 0 h 1052588"/>
                <a:gd name="connsiteX2" fmla="*/ 1052589 w 1052588"/>
                <a:gd name="connsiteY2" fmla="*/ 526301 h 1052588"/>
                <a:gd name="connsiteX3" fmla="*/ 526288 w 1052588"/>
                <a:gd name="connsiteY3" fmla="*/ 1052589 h 1052588"/>
                <a:gd name="connsiteX4" fmla="*/ 0 w 1052588"/>
                <a:gd name="connsiteY4" fmla="*/ 526301 h 105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88" h="1052588">
                  <a:moveTo>
                    <a:pt x="0" y="526301"/>
                  </a:moveTo>
                  <a:cubicBezTo>
                    <a:pt x="0" y="235636"/>
                    <a:pt x="235623" y="0"/>
                    <a:pt x="526288" y="0"/>
                  </a:cubicBezTo>
                  <a:cubicBezTo>
                    <a:pt x="816952" y="0"/>
                    <a:pt x="1052589" y="235636"/>
                    <a:pt x="1052589" y="526301"/>
                  </a:cubicBezTo>
                  <a:cubicBezTo>
                    <a:pt x="1052589" y="816966"/>
                    <a:pt x="816952" y="1052589"/>
                    <a:pt x="526288" y="1052589"/>
                  </a:cubicBezTo>
                  <a:cubicBezTo>
                    <a:pt x="235623" y="1052589"/>
                    <a:pt x="0" y="816966"/>
                    <a:pt x="0" y="5263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miter/>
            </a:ln>
            <a:effectLst>
              <a:outerShdw blurRad="127000" sx="105000" sy="105000" algn="ctr" rotWithShape="0">
                <a:prstClr val="black">
                  <a:alpha val="988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8" name="Freeform 143">
              <a:extLst>
                <a:ext uri="{FF2B5EF4-FFF2-40B4-BE49-F238E27FC236}">
                  <a16:creationId xmlns:a16="http://schemas.microsoft.com/office/drawing/2014/main" id="{BF25AF01-70E2-5E57-710B-02379619C67E}"/>
                </a:ext>
              </a:extLst>
            </p:cNvPr>
            <p:cNvSpPr/>
            <p:nvPr/>
          </p:nvSpPr>
          <p:spPr>
            <a:xfrm>
              <a:off x="5739658" y="2340822"/>
              <a:ext cx="720000" cy="720000"/>
            </a:xfrm>
            <a:custGeom>
              <a:avLst/>
              <a:gdLst>
                <a:gd name="connsiteX0" fmla="*/ 0 w 620140"/>
                <a:gd name="connsiteY0" fmla="*/ 308877 h 617766"/>
                <a:gd name="connsiteX1" fmla="*/ 310070 w 620140"/>
                <a:gd name="connsiteY1" fmla="*/ 0 h 617766"/>
                <a:gd name="connsiteX2" fmla="*/ 620140 w 620140"/>
                <a:gd name="connsiteY2" fmla="*/ 308877 h 617766"/>
                <a:gd name="connsiteX3" fmla="*/ 310070 w 620140"/>
                <a:gd name="connsiteY3" fmla="*/ 617766 h 617766"/>
                <a:gd name="connsiteX4" fmla="*/ 0 w 620140"/>
                <a:gd name="connsiteY4" fmla="*/ 308877 h 6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140" h="617766">
                  <a:moveTo>
                    <a:pt x="0" y="308877"/>
                  </a:moveTo>
                  <a:cubicBezTo>
                    <a:pt x="0" y="138290"/>
                    <a:pt x="138823" y="0"/>
                    <a:pt x="310070" y="0"/>
                  </a:cubicBezTo>
                  <a:cubicBezTo>
                    <a:pt x="481317" y="0"/>
                    <a:pt x="620140" y="138290"/>
                    <a:pt x="620140" y="308877"/>
                  </a:cubicBezTo>
                  <a:cubicBezTo>
                    <a:pt x="620140" y="479476"/>
                    <a:pt x="481317" y="617766"/>
                    <a:pt x="310070" y="617766"/>
                  </a:cubicBezTo>
                  <a:cubicBezTo>
                    <a:pt x="138823" y="617766"/>
                    <a:pt x="0" y="479476"/>
                    <a:pt x="0" y="308877"/>
                  </a:cubicBezTo>
                  <a:close/>
                </a:path>
              </a:pathLst>
            </a:custGeom>
            <a:solidFill>
              <a:srgbClr val="6893A8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9" name="Text 2">
              <a:extLst>
                <a:ext uri="{FF2B5EF4-FFF2-40B4-BE49-F238E27FC236}">
                  <a16:creationId xmlns:a16="http://schemas.microsoft.com/office/drawing/2014/main" id="{DDC7429A-A5E5-E170-89F3-CAEA92FB28D0}"/>
                </a:ext>
              </a:extLst>
            </p:cNvPr>
            <p:cNvSpPr/>
            <p:nvPr/>
          </p:nvSpPr>
          <p:spPr>
            <a:xfrm>
              <a:off x="5647835" y="2496417"/>
              <a:ext cx="903647" cy="408811"/>
            </a:xfrm>
            <a:prstGeom prst="roundRect">
              <a:avLst>
                <a:gd name="adj" fmla="val 29001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FFFFFF"/>
                  </a:solidFill>
                  <a:latin typeface="GT Walsheim Md" pitchFamily="2" charset="77"/>
                  <a:ea typeface="Inter Tight" pitchFamily="2" charset="0"/>
                  <a:cs typeface="Inter Tight" pitchFamily="2" charset="0"/>
                  <a:sym typeface="Calibri"/>
                </a:rPr>
                <a:t>IA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Walsheim Md" pitchFamily="2" charset="77"/>
                <a:ea typeface="Inter Tight" pitchFamily="2" charset="0"/>
                <a:cs typeface="Inter Tight" pitchFamily="2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45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7E9074-289D-9F71-E5C4-50D3C5ECB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n 16" descr="Persona en la sombra">
            <a:extLst>
              <a:ext uri="{FF2B5EF4-FFF2-40B4-BE49-F238E27FC236}">
                <a16:creationId xmlns:a16="http://schemas.microsoft.com/office/drawing/2014/main" id="{B23F02BB-C9AC-B330-841B-B9E8D0472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2" r="18722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9" name="Freeform: Shape 24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n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4020C7E8-53BC-9442-FE80-118A4E8A1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29881" b="2"/>
          <a:stretch>
            <a:fillRect/>
          </a:stretch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1" name="Imagen 10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84E3E933-D59E-CA97-BF66-8E08D50CD8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0276" b="-2"/>
          <a:stretch>
            <a:fillRect/>
          </a:stretch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33C7D303-AEB2-43D8-1081-68DE3D2C87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807" y="4474028"/>
            <a:ext cx="6097451" cy="134662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C3D7CEC-5FC8-6251-54B3-CF1D489CA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2276" y="4903050"/>
            <a:ext cx="4072264" cy="829631"/>
          </a:xfrm>
        </p:spPr>
        <p:txBody>
          <a:bodyPr anchor="t">
            <a:norm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CONTEXTO</a:t>
            </a:r>
          </a:p>
        </p:txBody>
      </p:sp>
    </p:spTree>
    <p:extLst>
      <p:ext uri="{BB962C8B-B14F-4D97-AF65-F5344CB8AC3E}">
        <p14:creationId xmlns:p14="http://schemas.microsoft.com/office/powerpoint/2010/main" val="264849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ADA7BFAF-DE77-C5C5-54A2-A6295D426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05" y="990388"/>
            <a:ext cx="11961389" cy="4877223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4537E7F8-FEA6-F312-450D-8CBB3CDC7BEC}"/>
              </a:ext>
            </a:extLst>
          </p:cNvPr>
          <p:cNvSpPr txBox="1"/>
          <p:nvPr/>
        </p:nvSpPr>
        <p:spPr>
          <a:xfrm>
            <a:off x="1197428" y="761998"/>
            <a:ext cx="9361714" cy="557348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s-ES" sz="10000" b="1" dirty="0"/>
              <a:t>ESTRÉS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E9F87A4-1C48-D37C-A007-CBA89AC71B96}"/>
              </a:ext>
            </a:extLst>
          </p:cNvPr>
          <p:cNvSpPr txBox="1"/>
          <p:nvPr/>
        </p:nvSpPr>
        <p:spPr>
          <a:xfrm>
            <a:off x="3041316" y="2340429"/>
            <a:ext cx="610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Si los padres están mal, los hijos están mal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13A374D-B264-F489-53E7-CE48B9750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789" y="2951912"/>
            <a:ext cx="7388992" cy="3383573"/>
          </a:xfrm>
          <a:prstGeom prst="rect">
            <a:avLst/>
          </a:prstGeom>
        </p:spPr>
      </p:pic>
      <p:sp>
        <p:nvSpPr>
          <p:cNvPr id="9" name="TextBox 27">
            <a:extLst>
              <a:ext uri="{FF2B5EF4-FFF2-40B4-BE49-F238E27FC236}">
                <a16:creationId xmlns:a16="http://schemas.microsoft.com/office/drawing/2014/main" id="{CDFC0B87-A09B-9755-7483-BD604270C54F}"/>
              </a:ext>
            </a:extLst>
          </p:cNvPr>
          <p:cNvSpPr txBox="1"/>
          <p:nvPr/>
        </p:nvSpPr>
        <p:spPr>
          <a:xfrm>
            <a:off x="7166131" y="3347368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76,4%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: Shape 123">
            <a:extLst>
              <a:ext uri="{FF2B5EF4-FFF2-40B4-BE49-F238E27FC236}">
                <a16:creationId xmlns:a16="http://schemas.microsoft.com/office/drawing/2014/main" id="{FEF97EFA-467D-717D-C367-DF291990AAC5}"/>
              </a:ext>
            </a:extLst>
          </p:cNvPr>
          <p:cNvSpPr/>
          <p:nvPr/>
        </p:nvSpPr>
        <p:spPr>
          <a:xfrm rot="5946254" flipV="1">
            <a:off x="6529496" y="2538351"/>
            <a:ext cx="490538" cy="1285996"/>
          </a:xfrm>
          <a:custGeom>
            <a:avLst/>
            <a:gdLst/>
            <a:ahLst/>
            <a:cxnLst/>
            <a:rect l="0" t="0" r="0" b="0"/>
            <a:pathLst>
              <a:path w="255304" h="845145">
                <a:moveTo>
                  <a:pt x="237530" y="520132"/>
                </a:moveTo>
                <a:cubicBezTo>
                  <a:pt x="179426" y="597604"/>
                  <a:pt x="153895" y="694444"/>
                  <a:pt x="159177" y="789522"/>
                </a:cubicBezTo>
                <a:cubicBezTo>
                  <a:pt x="138929" y="743743"/>
                  <a:pt x="116040" y="697965"/>
                  <a:pt x="100194" y="650426"/>
                </a:cubicBezTo>
                <a:cubicBezTo>
                  <a:pt x="78185" y="582638"/>
                  <a:pt x="62338" y="513089"/>
                  <a:pt x="53534" y="442660"/>
                </a:cubicBezTo>
                <a:cubicBezTo>
                  <a:pt x="35927" y="305325"/>
                  <a:pt x="31525" y="138056"/>
                  <a:pt x="90509" y="10404"/>
                </a:cubicBezTo>
                <a:cubicBezTo>
                  <a:pt x="92270" y="6882"/>
                  <a:pt x="86988" y="4241"/>
                  <a:pt x="85227" y="7763"/>
                </a:cubicBezTo>
                <a:cubicBezTo>
                  <a:pt x="50013" y="64986"/>
                  <a:pt x="42090" y="134535"/>
                  <a:pt x="35927" y="199681"/>
                </a:cubicBezTo>
                <a:cubicBezTo>
                  <a:pt x="28004" y="275392"/>
                  <a:pt x="28884" y="352864"/>
                  <a:pt x="36808" y="428575"/>
                </a:cubicBezTo>
                <a:cubicBezTo>
                  <a:pt x="44731" y="499884"/>
                  <a:pt x="58817" y="571193"/>
                  <a:pt x="79945" y="640741"/>
                </a:cubicBezTo>
                <a:cubicBezTo>
                  <a:pt x="92270" y="682118"/>
                  <a:pt x="106356" y="727017"/>
                  <a:pt x="124844" y="769274"/>
                </a:cubicBezTo>
                <a:cubicBezTo>
                  <a:pt x="90509" y="735821"/>
                  <a:pt x="54415" y="705008"/>
                  <a:pt x="13038" y="680357"/>
                </a:cubicBezTo>
                <a:cubicBezTo>
                  <a:pt x="8636" y="677716"/>
                  <a:pt x="3354" y="683879"/>
                  <a:pt x="7756" y="687401"/>
                </a:cubicBezTo>
                <a:cubicBezTo>
                  <a:pt x="64979" y="734940"/>
                  <a:pt x="120442" y="782479"/>
                  <a:pt x="165340" y="842344"/>
                </a:cubicBezTo>
                <a:cubicBezTo>
                  <a:pt x="172383" y="852028"/>
                  <a:pt x="185588" y="845865"/>
                  <a:pt x="183828" y="834420"/>
                </a:cubicBezTo>
                <a:cubicBezTo>
                  <a:pt x="167981" y="724375"/>
                  <a:pt x="195272" y="623134"/>
                  <a:pt x="255137" y="530696"/>
                </a:cubicBezTo>
                <a:cubicBezTo>
                  <a:pt x="261299" y="519252"/>
                  <a:pt x="244572" y="510448"/>
                  <a:pt x="237530" y="520132"/>
                </a:cubicBezTo>
                <a:close/>
              </a:path>
            </a:pathLst>
          </a:custGeom>
          <a:solidFill>
            <a:srgbClr val="7B22DA"/>
          </a:solidFill>
          <a:ln w="8800" cap="flat">
            <a:noFill/>
            <a:prstDash val="solid"/>
            <a:miter/>
          </a:ln>
        </p:spPr>
        <p:txBody>
          <a:bodyPr/>
          <a:lstStyle/>
          <a:p>
            <a:pPr defTabSz="1247775" fontAlgn="base">
              <a:spcBef>
                <a:spcPct val="0"/>
              </a:spcBef>
              <a:spcAft>
                <a:spcPct val="0"/>
              </a:spcAft>
            </a:pPr>
            <a:endParaRPr lang="en-GB" sz="2500" kern="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" name="Freeform: Shape 126">
            <a:extLst>
              <a:ext uri="{FF2B5EF4-FFF2-40B4-BE49-F238E27FC236}">
                <a16:creationId xmlns:a16="http://schemas.microsoft.com/office/drawing/2014/main" id="{3729A772-BC89-2B88-BDDE-95005CC889B9}"/>
              </a:ext>
            </a:extLst>
          </p:cNvPr>
          <p:cNvSpPr/>
          <p:nvPr/>
        </p:nvSpPr>
        <p:spPr>
          <a:xfrm rot="8935316">
            <a:off x="8904618" y="3679943"/>
            <a:ext cx="492125" cy="1285996"/>
          </a:xfrm>
          <a:custGeom>
            <a:avLst/>
            <a:gdLst/>
            <a:ahLst/>
            <a:cxnLst/>
            <a:rect l="0" t="0" r="0" b="0"/>
            <a:pathLst>
              <a:path w="255304" h="845145">
                <a:moveTo>
                  <a:pt x="237530" y="520132"/>
                </a:moveTo>
                <a:cubicBezTo>
                  <a:pt x="179426" y="597604"/>
                  <a:pt x="153895" y="694444"/>
                  <a:pt x="159177" y="789522"/>
                </a:cubicBezTo>
                <a:cubicBezTo>
                  <a:pt x="138929" y="743743"/>
                  <a:pt x="116040" y="697965"/>
                  <a:pt x="100194" y="650426"/>
                </a:cubicBezTo>
                <a:cubicBezTo>
                  <a:pt x="78185" y="582638"/>
                  <a:pt x="62338" y="513089"/>
                  <a:pt x="53534" y="442660"/>
                </a:cubicBezTo>
                <a:cubicBezTo>
                  <a:pt x="35927" y="305325"/>
                  <a:pt x="31525" y="138056"/>
                  <a:pt x="90509" y="10404"/>
                </a:cubicBezTo>
                <a:cubicBezTo>
                  <a:pt x="92270" y="6882"/>
                  <a:pt x="86988" y="4241"/>
                  <a:pt x="85227" y="7763"/>
                </a:cubicBezTo>
                <a:cubicBezTo>
                  <a:pt x="50013" y="64986"/>
                  <a:pt x="42090" y="134535"/>
                  <a:pt x="35927" y="199681"/>
                </a:cubicBezTo>
                <a:cubicBezTo>
                  <a:pt x="28004" y="275392"/>
                  <a:pt x="28884" y="352864"/>
                  <a:pt x="36808" y="428575"/>
                </a:cubicBezTo>
                <a:cubicBezTo>
                  <a:pt x="44731" y="499884"/>
                  <a:pt x="58817" y="571193"/>
                  <a:pt x="79945" y="640741"/>
                </a:cubicBezTo>
                <a:cubicBezTo>
                  <a:pt x="92270" y="682118"/>
                  <a:pt x="106356" y="727017"/>
                  <a:pt x="124844" y="769274"/>
                </a:cubicBezTo>
                <a:cubicBezTo>
                  <a:pt x="90509" y="735821"/>
                  <a:pt x="54415" y="705008"/>
                  <a:pt x="13038" y="680357"/>
                </a:cubicBezTo>
                <a:cubicBezTo>
                  <a:pt x="8636" y="677716"/>
                  <a:pt x="3354" y="683879"/>
                  <a:pt x="7756" y="687401"/>
                </a:cubicBezTo>
                <a:cubicBezTo>
                  <a:pt x="64979" y="734940"/>
                  <a:pt x="120442" y="782479"/>
                  <a:pt x="165340" y="842344"/>
                </a:cubicBezTo>
                <a:cubicBezTo>
                  <a:pt x="172383" y="852028"/>
                  <a:pt x="185588" y="845865"/>
                  <a:pt x="183828" y="834420"/>
                </a:cubicBezTo>
                <a:cubicBezTo>
                  <a:pt x="167981" y="724375"/>
                  <a:pt x="195272" y="623134"/>
                  <a:pt x="255137" y="530696"/>
                </a:cubicBezTo>
                <a:cubicBezTo>
                  <a:pt x="261299" y="519252"/>
                  <a:pt x="244572" y="510448"/>
                  <a:pt x="237530" y="520132"/>
                </a:cubicBezTo>
                <a:close/>
              </a:path>
            </a:pathLst>
          </a:custGeom>
          <a:solidFill>
            <a:srgbClr val="7B22DA"/>
          </a:solidFill>
          <a:ln w="8800" cap="flat">
            <a:noFill/>
            <a:prstDash val="solid"/>
            <a:miter/>
          </a:ln>
        </p:spPr>
        <p:txBody>
          <a:bodyPr/>
          <a:lstStyle/>
          <a:p>
            <a:pPr marL="0" marR="0" lvl="0" indent="0" defTabSz="124777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52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9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Freeform: Shape 26">
            <a:extLst>
              <a:ext uri="{FF2B5EF4-FFF2-40B4-BE49-F238E27FC236}">
                <a16:creationId xmlns:a16="http://schemas.microsoft.com/office/drawing/2014/main" id="{F3206E5E-B885-094F-E1AD-609D2947B482}"/>
              </a:ext>
            </a:extLst>
          </p:cNvPr>
          <p:cNvSpPr/>
          <p:nvPr/>
        </p:nvSpPr>
        <p:spPr>
          <a:xfrm rot="17063181" flipH="1">
            <a:off x="1662071" y="1131504"/>
            <a:ext cx="1199321" cy="1042854"/>
          </a:xfrm>
          <a:custGeom>
            <a:avLst/>
            <a:gdLst/>
            <a:ahLst/>
            <a:cxnLst/>
            <a:rect l="0" t="0" r="0" b="0"/>
            <a:pathLst>
              <a:path w="493001" h="968395">
                <a:moveTo>
                  <a:pt x="488507" y="129678"/>
                </a:moveTo>
                <a:cubicBezTo>
                  <a:pt x="489388" y="127917"/>
                  <a:pt x="489388" y="125276"/>
                  <a:pt x="490268" y="123516"/>
                </a:cubicBezTo>
                <a:cubicBezTo>
                  <a:pt x="491149" y="119114"/>
                  <a:pt x="488507" y="113832"/>
                  <a:pt x="484105" y="112951"/>
                </a:cubicBezTo>
                <a:cubicBezTo>
                  <a:pt x="482345" y="112951"/>
                  <a:pt x="480584" y="112071"/>
                  <a:pt x="478823" y="112071"/>
                </a:cubicBezTo>
                <a:cubicBezTo>
                  <a:pt x="480584" y="107669"/>
                  <a:pt x="478823" y="102387"/>
                  <a:pt x="473541" y="101507"/>
                </a:cubicBezTo>
                <a:cubicBezTo>
                  <a:pt x="367018" y="69814"/>
                  <a:pt x="259614" y="38121"/>
                  <a:pt x="153090" y="6428"/>
                </a:cubicBezTo>
                <a:cubicBezTo>
                  <a:pt x="144287" y="3787"/>
                  <a:pt x="138124" y="17872"/>
                  <a:pt x="146928" y="21394"/>
                </a:cubicBezTo>
                <a:cubicBezTo>
                  <a:pt x="163655" y="29317"/>
                  <a:pt x="180382" y="37240"/>
                  <a:pt x="197989" y="44283"/>
                </a:cubicBezTo>
                <a:cubicBezTo>
                  <a:pt x="166296" y="36360"/>
                  <a:pt x="135483" y="29317"/>
                  <a:pt x="103790" y="20513"/>
                </a:cubicBezTo>
                <a:cubicBezTo>
                  <a:pt x="94106" y="17872"/>
                  <a:pt x="89704" y="32839"/>
                  <a:pt x="99388" y="36360"/>
                </a:cubicBezTo>
                <a:cubicBezTo>
                  <a:pt x="145167" y="49565"/>
                  <a:pt x="190946" y="62771"/>
                  <a:pt x="236725" y="74215"/>
                </a:cubicBezTo>
                <a:cubicBezTo>
                  <a:pt x="197108" y="68053"/>
                  <a:pt x="157492" y="62771"/>
                  <a:pt x="117876" y="60130"/>
                </a:cubicBezTo>
                <a:cubicBezTo>
                  <a:pt x="109072" y="59249"/>
                  <a:pt x="108192" y="72455"/>
                  <a:pt x="116115" y="75096"/>
                </a:cubicBezTo>
                <a:cubicBezTo>
                  <a:pt x="153090" y="87421"/>
                  <a:pt x="190066" y="98865"/>
                  <a:pt x="227041" y="109430"/>
                </a:cubicBezTo>
                <a:cubicBezTo>
                  <a:pt x="222639" y="109430"/>
                  <a:pt x="217356" y="108549"/>
                  <a:pt x="212955" y="108549"/>
                </a:cubicBezTo>
                <a:cubicBezTo>
                  <a:pt x="206792" y="108549"/>
                  <a:pt x="205912" y="116473"/>
                  <a:pt x="210314" y="119114"/>
                </a:cubicBezTo>
                <a:lnTo>
                  <a:pt x="233203" y="133200"/>
                </a:lnTo>
                <a:cubicBezTo>
                  <a:pt x="239365" y="136721"/>
                  <a:pt x="243767" y="127917"/>
                  <a:pt x="238485" y="124396"/>
                </a:cubicBezTo>
                <a:cubicBezTo>
                  <a:pt x="237605" y="123516"/>
                  <a:pt x="235844" y="122635"/>
                  <a:pt x="234964" y="121755"/>
                </a:cubicBezTo>
                <a:cubicBezTo>
                  <a:pt x="266657" y="125276"/>
                  <a:pt x="298350" y="129678"/>
                  <a:pt x="330043" y="134960"/>
                </a:cubicBezTo>
                <a:cubicBezTo>
                  <a:pt x="343248" y="137601"/>
                  <a:pt x="356453" y="141123"/>
                  <a:pt x="370539" y="143764"/>
                </a:cubicBezTo>
                <a:cubicBezTo>
                  <a:pt x="359095" y="150807"/>
                  <a:pt x="348530" y="157850"/>
                  <a:pt x="337966" y="164892"/>
                </a:cubicBezTo>
                <a:cubicBezTo>
                  <a:pt x="258734" y="203628"/>
                  <a:pt x="200630" y="264373"/>
                  <a:pt x="159253" y="337443"/>
                </a:cubicBezTo>
                <a:cubicBezTo>
                  <a:pt x="33361" y="506472"/>
                  <a:pt x="-21221" y="724801"/>
                  <a:pt x="19276" y="942250"/>
                </a:cubicBezTo>
                <a:cubicBezTo>
                  <a:pt x="21036" y="951053"/>
                  <a:pt x="36003" y="949293"/>
                  <a:pt x="35122" y="940489"/>
                </a:cubicBezTo>
                <a:cubicBezTo>
                  <a:pt x="34242" y="931686"/>
                  <a:pt x="33361" y="922002"/>
                  <a:pt x="32481" y="913198"/>
                </a:cubicBezTo>
                <a:cubicBezTo>
                  <a:pt x="33361" y="912318"/>
                  <a:pt x="33361" y="911437"/>
                  <a:pt x="33361" y="910557"/>
                </a:cubicBezTo>
                <a:cubicBezTo>
                  <a:pt x="36883" y="886787"/>
                  <a:pt x="40404" y="862137"/>
                  <a:pt x="43926" y="836607"/>
                </a:cubicBezTo>
                <a:cubicBezTo>
                  <a:pt x="44806" y="861257"/>
                  <a:pt x="46567" y="886787"/>
                  <a:pt x="48328" y="911437"/>
                </a:cubicBezTo>
                <a:cubicBezTo>
                  <a:pt x="49208" y="922882"/>
                  <a:pt x="50088" y="934327"/>
                  <a:pt x="50969" y="945771"/>
                </a:cubicBezTo>
                <a:cubicBezTo>
                  <a:pt x="50969" y="950173"/>
                  <a:pt x="55370" y="952814"/>
                  <a:pt x="58892" y="952814"/>
                </a:cubicBezTo>
                <a:cubicBezTo>
                  <a:pt x="58892" y="953695"/>
                  <a:pt x="58892" y="955455"/>
                  <a:pt x="58892" y="956336"/>
                </a:cubicBezTo>
                <a:cubicBezTo>
                  <a:pt x="59772" y="966900"/>
                  <a:pt x="75619" y="966900"/>
                  <a:pt x="74738" y="956336"/>
                </a:cubicBezTo>
                <a:cubicBezTo>
                  <a:pt x="73858" y="941369"/>
                  <a:pt x="73858" y="926403"/>
                  <a:pt x="72978" y="911437"/>
                </a:cubicBezTo>
                <a:cubicBezTo>
                  <a:pt x="72097" y="853334"/>
                  <a:pt x="76499" y="794349"/>
                  <a:pt x="85303" y="737126"/>
                </a:cubicBezTo>
                <a:cubicBezTo>
                  <a:pt x="81781" y="800512"/>
                  <a:pt x="86183" y="863898"/>
                  <a:pt x="100269" y="926403"/>
                </a:cubicBezTo>
                <a:cubicBezTo>
                  <a:pt x="102030" y="932566"/>
                  <a:pt x="111713" y="929925"/>
                  <a:pt x="109953" y="923762"/>
                </a:cubicBezTo>
                <a:cubicBezTo>
                  <a:pt x="70337" y="731844"/>
                  <a:pt x="118756" y="529361"/>
                  <a:pt x="231442" y="371777"/>
                </a:cubicBezTo>
                <a:cubicBezTo>
                  <a:pt x="274580" y="313673"/>
                  <a:pt x="326521" y="262612"/>
                  <a:pt x="388146" y="219475"/>
                </a:cubicBezTo>
                <a:cubicBezTo>
                  <a:pt x="385505" y="240603"/>
                  <a:pt x="381984" y="260852"/>
                  <a:pt x="378462" y="281100"/>
                </a:cubicBezTo>
                <a:cubicBezTo>
                  <a:pt x="364377" y="331280"/>
                  <a:pt x="352932" y="382341"/>
                  <a:pt x="343248" y="433402"/>
                </a:cubicBezTo>
                <a:cubicBezTo>
                  <a:pt x="342368" y="437804"/>
                  <a:pt x="345009" y="441325"/>
                  <a:pt x="348530" y="443086"/>
                </a:cubicBezTo>
                <a:cubicBezTo>
                  <a:pt x="344128" y="457172"/>
                  <a:pt x="340607" y="471258"/>
                  <a:pt x="336205" y="486224"/>
                </a:cubicBezTo>
                <a:cubicBezTo>
                  <a:pt x="333564" y="496788"/>
                  <a:pt x="349410" y="501190"/>
                  <a:pt x="352932" y="490625"/>
                </a:cubicBezTo>
                <a:cubicBezTo>
                  <a:pt x="359095" y="472138"/>
                  <a:pt x="364377" y="454531"/>
                  <a:pt x="369659" y="436043"/>
                </a:cubicBezTo>
                <a:cubicBezTo>
                  <a:pt x="371419" y="437804"/>
                  <a:pt x="374941" y="437804"/>
                  <a:pt x="377582" y="437804"/>
                </a:cubicBezTo>
                <a:cubicBezTo>
                  <a:pt x="377582" y="442206"/>
                  <a:pt x="376702" y="446607"/>
                  <a:pt x="376702" y="450129"/>
                </a:cubicBezTo>
                <a:cubicBezTo>
                  <a:pt x="375821" y="459813"/>
                  <a:pt x="391668" y="461574"/>
                  <a:pt x="394309" y="452770"/>
                </a:cubicBezTo>
                <a:cubicBezTo>
                  <a:pt x="422480" y="350648"/>
                  <a:pt x="452413" y="248527"/>
                  <a:pt x="484105" y="147285"/>
                </a:cubicBezTo>
                <a:cubicBezTo>
                  <a:pt x="493790" y="148166"/>
                  <a:pt x="498191" y="133200"/>
                  <a:pt x="488507" y="129678"/>
                </a:cubicBezTo>
                <a:close/>
                <a:moveTo>
                  <a:pt x="417198" y="151687"/>
                </a:moveTo>
                <a:cubicBezTo>
                  <a:pt x="417198" y="151687"/>
                  <a:pt x="418078" y="151687"/>
                  <a:pt x="418078" y="151687"/>
                </a:cubicBezTo>
                <a:cubicBezTo>
                  <a:pt x="416318" y="156089"/>
                  <a:pt x="415437" y="160491"/>
                  <a:pt x="413677" y="164892"/>
                </a:cubicBezTo>
                <a:cubicBezTo>
                  <a:pt x="413677" y="161371"/>
                  <a:pt x="414557" y="156969"/>
                  <a:pt x="414557" y="153448"/>
                </a:cubicBezTo>
                <a:cubicBezTo>
                  <a:pt x="415437" y="153448"/>
                  <a:pt x="416318" y="152567"/>
                  <a:pt x="417198" y="151687"/>
                </a:cubicBezTo>
                <a:close/>
                <a:moveTo>
                  <a:pt x="424241" y="134080"/>
                </a:moveTo>
                <a:cubicBezTo>
                  <a:pt x="421600" y="133200"/>
                  <a:pt x="419839" y="133200"/>
                  <a:pt x="417198" y="132319"/>
                </a:cubicBezTo>
                <a:cubicBezTo>
                  <a:pt x="418078" y="131439"/>
                  <a:pt x="418078" y="129678"/>
                  <a:pt x="418078" y="128798"/>
                </a:cubicBezTo>
                <a:cubicBezTo>
                  <a:pt x="420720" y="129678"/>
                  <a:pt x="423361" y="130558"/>
                  <a:pt x="426002" y="130558"/>
                </a:cubicBezTo>
                <a:cubicBezTo>
                  <a:pt x="426002" y="131439"/>
                  <a:pt x="425122" y="133200"/>
                  <a:pt x="424241" y="134080"/>
                </a:cubicBezTo>
                <a:close/>
                <a:moveTo>
                  <a:pt x="399591" y="126157"/>
                </a:moveTo>
                <a:cubicBezTo>
                  <a:pt x="398711" y="127037"/>
                  <a:pt x="396950" y="127917"/>
                  <a:pt x="396069" y="127917"/>
                </a:cubicBezTo>
                <a:cubicBezTo>
                  <a:pt x="352051" y="118233"/>
                  <a:pt x="308034" y="107669"/>
                  <a:pt x="264896" y="96224"/>
                </a:cubicBezTo>
                <a:cubicBezTo>
                  <a:pt x="254332" y="93583"/>
                  <a:pt x="243767" y="90942"/>
                  <a:pt x="233203" y="88301"/>
                </a:cubicBezTo>
                <a:cubicBezTo>
                  <a:pt x="289546" y="97105"/>
                  <a:pt x="345009" y="110310"/>
                  <a:pt x="400471" y="123516"/>
                </a:cubicBezTo>
                <a:cubicBezTo>
                  <a:pt x="399591" y="124396"/>
                  <a:pt x="399591" y="125276"/>
                  <a:pt x="399591" y="126157"/>
                </a:cubicBezTo>
                <a:close/>
                <a:moveTo>
                  <a:pt x="466498" y="142883"/>
                </a:moveTo>
                <a:cubicBezTo>
                  <a:pt x="466498" y="142883"/>
                  <a:pt x="466498" y="143764"/>
                  <a:pt x="466498" y="142883"/>
                </a:cubicBezTo>
                <a:cubicBezTo>
                  <a:pt x="457695" y="141123"/>
                  <a:pt x="449772" y="139362"/>
                  <a:pt x="440968" y="137601"/>
                </a:cubicBezTo>
                <a:cubicBezTo>
                  <a:pt x="440968" y="136721"/>
                  <a:pt x="440968" y="134960"/>
                  <a:pt x="440087" y="134080"/>
                </a:cubicBezTo>
                <a:cubicBezTo>
                  <a:pt x="448891" y="136721"/>
                  <a:pt x="457695" y="138482"/>
                  <a:pt x="466498" y="141123"/>
                </a:cubicBezTo>
                <a:cubicBezTo>
                  <a:pt x="466498" y="142003"/>
                  <a:pt x="466498" y="142883"/>
                  <a:pt x="466498" y="142883"/>
                </a:cubicBezTo>
                <a:close/>
                <a:moveTo>
                  <a:pt x="94987" y="482702"/>
                </a:moveTo>
                <a:cubicBezTo>
                  <a:pt x="87944" y="499429"/>
                  <a:pt x="81781" y="517036"/>
                  <a:pt x="75619" y="533763"/>
                </a:cubicBezTo>
                <a:cubicBezTo>
                  <a:pt x="57131" y="579542"/>
                  <a:pt x="42165" y="627081"/>
                  <a:pt x="31601" y="675501"/>
                </a:cubicBezTo>
                <a:cubicBezTo>
                  <a:pt x="44806" y="598029"/>
                  <a:pt x="69456" y="522318"/>
                  <a:pt x="105551" y="452770"/>
                </a:cubicBezTo>
                <a:cubicBezTo>
                  <a:pt x="102910" y="460693"/>
                  <a:pt x="100269" y="467736"/>
                  <a:pt x="97628" y="475659"/>
                </a:cubicBezTo>
                <a:cubicBezTo>
                  <a:pt x="96747" y="477420"/>
                  <a:pt x="95867" y="480061"/>
                  <a:pt x="94987" y="482702"/>
                </a:cubicBezTo>
                <a:close/>
                <a:moveTo>
                  <a:pt x="102030" y="598029"/>
                </a:moveTo>
                <a:cubicBezTo>
                  <a:pt x="106431" y="576901"/>
                  <a:pt x="111713" y="556652"/>
                  <a:pt x="117876" y="536404"/>
                </a:cubicBezTo>
                <a:cubicBezTo>
                  <a:pt x="126680" y="517917"/>
                  <a:pt x="137244" y="498549"/>
                  <a:pt x="147808" y="480941"/>
                </a:cubicBezTo>
                <a:cubicBezTo>
                  <a:pt x="129321" y="517917"/>
                  <a:pt x="114355" y="557533"/>
                  <a:pt x="102030" y="598029"/>
                </a:cubicBezTo>
                <a:close/>
                <a:moveTo>
                  <a:pt x="168937" y="350648"/>
                </a:moveTo>
                <a:cubicBezTo>
                  <a:pt x="188305" y="324237"/>
                  <a:pt x="210314" y="298707"/>
                  <a:pt x="233203" y="274937"/>
                </a:cubicBezTo>
                <a:cubicBezTo>
                  <a:pt x="213835" y="297827"/>
                  <a:pt x="196228" y="322477"/>
                  <a:pt x="180382" y="348007"/>
                </a:cubicBezTo>
                <a:cubicBezTo>
                  <a:pt x="173339" y="357691"/>
                  <a:pt x="167176" y="366495"/>
                  <a:pt x="160133" y="376179"/>
                </a:cubicBezTo>
                <a:cubicBezTo>
                  <a:pt x="155731" y="381461"/>
                  <a:pt x="151330" y="386743"/>
                  <a:pt x="147808" y="392025"/>
                </a:cubicBezTo>
                <a:cubicBezTo>
                  <a:pt x="154851" y="377059"/>
                  <a:pt x="161894" y="363854"/>
                  <a:pt x="168937" y="350648"/>
                </a:cubicBezTo>
                <a:close/>
                <a:moveTo>
                  <a:pt x="252571" y="314554"/>
                </a:moveTo>
                <a:cubicBezTo>
                  <a:pt x="217356" y="351529"/>
                  <a:pt x="186544" y="391145"/>
                  <a:pt x="158373" y="433402"/>
                </a:cubicBezTo>
                <a:cubicBezTo>
                  <a:pt x="185664" y="381461"/>
                  <a:pt x="221758" y="339204"/>
                  <a:pt x="263135" y="301348"/>
                </a:cubicBezTo>
                <a:cubicBezTo>
                  <a:pt x="259614" y="305750"/>
                  <a:pt x="256093" y="310152"/>
                  <a:pt x="252571" y="314554"/>
                </a:cubicBezTo>
                <a:close/>
                <a:moveTo>
                  <a:pt x="253451" y="285502"/>
                </a:moveTo>
                <a:cubicBezTo>
                  <a:pt x="295709" y="240603"/>
                  <a:pt x="343248" y="200107"/>
                  <a:pt x="395189" y="165773"/>
                </a:cubicBezTo>
                <a:cubicBezTo>
                  <a:pt x="394309" y="171935"/>
                  <a:pt x="393428" y="178978"/>
                  <a:pt x="392548" y="185141"/>
                </a:cubicBezTo>
                <a:cubicBezTo>
                  <a:pt x="343248" y="215953"/>
                  <a:pt x="295709" y="248527"/>
                  <a:pt x="253451" y="285502"/>
                </a:cubicBezTo>
                <a:close/>
                <a:moveTo>
                  <a:pt x="438327" y="234441"/>
                </a:moveTo>
                <a:cubicBezTo>
                  <a:pt x="442729" y="215073"/>
                  <a:pt x="446250" y="195705"/>
                  <a:pt x="450652" y="176337"/>
                </a:cubicBezTo>
                <a:cubicBezTo>
                  <a:pt x="452413" y="166653"/>
                  <a:pt x="440968" y="162251"/>
                  <a:pt x="435686" y="168414"/>
                </a:cubicBezTo>
                <a:cubicBezTo>
                  <a:pt x="436566" y="164892"/>
                  <a:pt x="437446" y="160491"/>
                  <a:pt x="437446" y="156969"/>
                </a:cubicBezTo>
                <a:cubicBezTo>
                  <a:pt x="445370" y="158730"/>
                  <a:pt x="453293" y="161371"/>
                  <a:pt x="461216" y="163132"/>
                </a:cubicBezTo>
                <a:cubicBezTo>
                  <a:pt x="458575" y="170175"/>
                  <a:pt x="455054" y="178098"/>
                  <a:pt x="453293" y="184260"/>
                </a:cubicBezTo>
                <a:cubicBezTo>
                  <a:pt x="448011" y="200987"/>
                  <a:pt x="443609" y="217714"/>
                  <a:pt x="438327" y="234441"/>
                </a:cubicBezTo>
                <a:close/>
              </a:path>
            </a:pathLst>
          </a:custGeom>
          <a:solidFill>
            <a:srgbClr val="065867"/>
          </a:solidFill>
          <a:ln w="8800" cap="flat">
            <a:noFill/>
            <a:prstDash val="solid"/>
            <a:miter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" name="Freeform: Shape 26">
            <a:extLst>
              <a:ext uri="{FF2B5EF4-FFF2-40B4-BE49-F238E27FC236}">
                <a16:creationId xmlns:a16="http://schemas.microsoft.com/office/drawing/2014/main" id="{A0E19722-FBAB-8E13-3E27-C0F1212F1F26}"/>
              </a:ext>
            </a:extLst>
          </p:cNvPr>
          <p:cNvSpPr/>
          <p:nvPr/>
        </p:nvSpPr>
        <p:spPr>
          <a:xfrm rot="16705860" flipH="1" flipV="1">
            <a:off x="9286841" y="1124550"/>
            <a:ext cx="905558" cy="1198605"/>
          </a:xfrm>
          <a:custGeom>
            <a:avLst/>
            <a:gdLst/>
            <a:ahLst/>
            <a:cxnLst/>
            <a:rect l="0" t="0" r="0" b="0"/>
            <a:pathLst>
              <a:path w="493001" h="968395">
                <a:moveTo>
                  <a:pt x="488507" y="129678"/>
                </a:moveTo>
                <a:cubicBezTo>
                  <a:pt x="489388" y="127917"/>
                  <a:pt x="489388" y="125276"/>
                  <a:pt x="490268" y="123516"/>
                </a:cubicBezTo>
                <a:cubicBezTo>
                  <a:pt x="491149" y="119114"/>
                  <a:pt x="488507" y="113832"/>
                  <a:pt x="484105" y="112951"/>
                </a:cubicBezTo>
                <a:cubicBezTo>
                  <a:pt x="482345" y="112951"/>
                  <a:pt x="480584" y="112071"/>
                  <a:pt x="478823" y="112071"/>
                </a:cubicBezTo>
                <a:cubicBezTo>
                  <a:pt x="480584" y="107669"/>
                  <a:pt x="478823" y="102387"/>
                  <a:pt x="473541" y="101507"/>
                </a:cubicBezTo>
                <a:cubicBezTo>
                  <a:pt x="367018" y="69814"/>
                  <a:pt x="259614" y="38121"/>
                  <a:pt x="153090" y="6428"/>
                </a:cubicBezTo>
                <a:cubicBezTo>
                  <a:pt x="144287" y="3787"/>
                  <a:pt x="138124" y="17872"/>
                  <a:pt x="146928" y="21394"/>
                </a:cubicBezTo>
                <a:cubicBezTo>
                  <a:pt x="163655" y="29317"/>
                  <a:pt x="180382" y="37240"/>
                  <a:pt x="197989" y="44283"/>
                </a:cubicBezTo>
                <a:cubicBezTo>
                  <a:pt x="166296" y="36360"/>
                  <a:pt x="135483" y="29317"/>
                  <a:pt x="103790" y="20513"/>
                </a:cubicBezTo>
                <a:cubicBezTo>
                  <a:pt x="94106" y="17872"/>
                  <a:pt x="89704" y="32839"/>
                  <a:pt x="99388" y="36360"/>
                </a:cubicBezTo>
                <a:cubicBezTo>
                  <a:pt x="145167" y="49565"/>
                  <a:pt x="190946" y="62771"/>
                  <a:pt x="236725" y="74215"/>
                </a:cubicBezTo>
                <a:cubicBezTo>
                  <a:pt x="197108" y="68053"/>
                  <a:pt x="157492" y="62771"/>
                  <a:pt x="117876" y="60130"/>
                </a:cubicBezTo>
                <a:cubicBezTo>
                  <a:pt x="109072" y="59249"/>
                  <a:pt x="108192" y="72455"/>
                  <a:pt x="116115" y="75096"/>
                </a:cubicBezTo>
                <a:cubicBezTo>
                  <a:pt x="153090" y="87421"/>
                  <a:pt x="190066" y="98865"/>
                  <a:pt x="227041" y="109430"/>
                </a:cubicBezTo>
                <a:cubicBezTo>
                  <a:pt x="222639" y="109430"/>
                  <a:pt x="217356" y="108549"/>
                  <a:pt x="212955" y="108549"/>
                </a:cubicBezTo>
                <a:cubicBezTo>
                  <a:pt x="206792" y="108549"/>
                  <a:pt x="205912" y="116473"/>
                  <a:pt x="210314" y="119114"/>
                </a:cubicBezTo>
                <a:lnTo>
                  <a:pt x="233203" y="133200"/>
                </a:lnTo>
                <a:cubicBezTo>
                  <a:pt x="239365" y="136721"/>
                  <a:pt x="243767" y="127917"/>
                  <a:pt x="238485" y="124396"/>
                </a:cubicBezTo>
                <a:cubicBezTo>
                  <a:pt x="237605" y="123516"/>
                  <a:pt x="235844" y="122635"/>
                  <a:pt x="234964" y="121755"/>
                </a:cubicBezTo>
                <a:cubicBezTo>
                  <a:pt x="266657" y="125276"/>
                  <a:pt x="298350" y="129678"/>
                  <a:pt x="330043" y="134960"/>
                </a:cubicBezTo>
                <a:cubicBezTo>
                  <a:pt x="343248" y="137601"/>
                  <a:pt x="356453" y="141123"/>
                  <a:pt x="370539" y="143764"/>
                </a:cubicBezTo>
                <a:cubicBezTo>
                  <a:pt x="359095" y="150807"/>
                  <a:pt x="348530" y="157850"/>
                  <a:pt x="337966" y="164892"/>
                </a:cubicBezTo>
                <a:cubicBezTo>
                  <a:pt x="258734" y="203628"/>
                  <a:pt x="200630" y="264373"/>
                  <a:pt x="159253" y="337443"/>
                </a:cubicBezTo>
                <a:cubicBezTo>
                  <a:pt x="33361" y="506472"/>
                  <a:pt x="-21221" y="724801"/>
                  <a:pt x="19276" y="942250"/>
                </a:cubicBezTo>
                <a:cubicBezTo>
                  <a:pt x="21036" y="951053"/>
                  <a:pt x="36003" y="949293"/>
                  <a:pt x="35122" y="940489"/>
                </a:cubicBezTo>
                <a:cubicBezTo>
                  <a:pt x="34242" y="931686"/>
                  <a:pt x="33361" y="922002"/>
                  <a:pt x="32481" y="913198"/>
                </a:cubicBezTo>
                <a:cubicBezTo>
                  <a:pt x="33361" y="912318"/>
                  <a:pt x="33361" y="911437"/>
                  <a:pt x="33361" y="910557"/>
                </a:cubicBezTo>
                <a:cubicBezTo>
                  <a:pt x="36883" y="886787"/>
                  <a:pt x="40404" y="862137"/>
                  <a:pt x="43926" y="836607"/>
                </a:cubicBezTo>
                <a:cubicBezTo>
                  <a:pt x="44806" y="861257"/>
                  <a:pt x="46567" y="886787"/>
                  <a:pt x="48328" y="911437"/>
                </a:cubicBezTo>
                <a:cubicBezTo>
                  <a:pt x="49208" y="922882"/>
                  <a:pt x="50088" y="934327"/>
                  <a:pt x="50969" y="945771"/>
                </a:cubicBezTo>
                <a:cubicBezTo>
                  <a:pt x="50969" y="950173"/>
                  <a:pt x="55370" y="952814"/>
                  <a:pt x="58892" y="952814"/>
                </a:cubicBezTo>
                <a:cubicBezTo>
                  <a:pt x="58892" y="953695"/>
                  <a:pt x="58892" y="955455"/>
                  <a:pt x="58892" y="956336"/>
                </a:cubicBezTo>
                <a:cubicBezTo>
                  <a:pt x="59772" y="966900"/>
                  <a:pt x="75619" y="966900"/>
                  <a:pt x="74738" y="956336"/>
                </a:cubicBezTo>
                <a:cubicBezTo>
                  <a:pt x="73858" y="941369"/>
                  <a:pt x="73858" y="926403"/>
                  <a:pt x="72978" y="911437"/>
                </a:cubicBezTo>
                <a:cubicBezTo>
                  <a:pt x="72097" y="853334"/>
                  <a:pt x="76499" y="794349"/>
                  <a:pt x="85303" y="737126"/>
                </a:cubicBezTo>
                <a:cubicBezTo>
                  <a:pt x="81781" y="800512"/>
                  <a:pt x="86183" y="863898"/>
                  <a:pt x="100269" y="926403"/>
                </a:cubicBezTo>
                <a:cubicBezTo>
                  <a:pt x="102030" y="932566"/>
                  <a:pt x="111713" y="929925"/>
                  <a:pt x="109953" y="923762"/>
                </a:cubicBezTo>
                <a:cubicBezTo>
                  <a:pt x="70337" y="731844"/>
                  <a:pt x="118756" y="529361"/>
                  <a:pt x="231442" y="371777"/>
                </a:cubicBezTo>
                <a:cubicBezTo>
                  <a:pt x="274580" y="313673"/>
                  <a:pt x="326521" y="262612"/>
                  <a:pt x="388146" y="219475"/>
                </a:cubicBezTo>
                <a:cubicBezTo>
                  <a:pt x="385505" y="240603"/>
                  <a:pt x="381984" y="260852"/>
                  <a:pt x="378462" y="281100"/>
                </a:cubicBezTo>
                <a:cubicBezTo>
                  <a:pt x="364377" y="331280"/>
                  <a:pt x="352932" y="382341"/>
                  <a:pt x="343248" y="433402"/>
                </a:cubicBezTo>
                <a:cubicBezTo>
                  <a:pt x="342368" y="437804"/>
                  <a:pt x="345009" y="441325"/>
                  <a:pt x="348530" y="443086"/>
                </a:cubicBezTo>
                <a:cubicBezTo>
                  <a:pt x="344128" y="457172"/>
                  <a:pt x="340607" y="471258"/>
                  <a:pt x="336205" y="486224"/>
                </a:cubicBezTo>
                <a:cubicBezTo>
                  <a:pt x="333564" y="496788"/>
                  <a:pt x="349410" y="501190"/>
                  <a:pt x="352932" y="490625"/>
                </a:cubicBezTo>
                <a:cubicBezTo>
                  <a:pt x="359095" y="472138"/>
                  <a:pt x="364377" y="454531"/>
                  <a:pt x="369659" y="436043"/>
                </a:cubicBezTo>
                <a:cubicBezTo>
                  <a:pt x="371419" y="437804"/>
                  <a:pt x="374941" y="437804"/>
                  <a:pt x="377582" y="437804"/>
                </a:cubicBezTo>
                <a:cubicBezTo>
                  <a:pt x="377582" y="442206"/>
                  <a:pt x="376702" y="446607"/>
                  <a:pt x="376702" y="450129"/>
                </a:cubicBezTo>
                <a:cubicBezTo>
                  <a:pt x="375821" y="459813"/>
                  <a:pt x="391668" y="461574"/>
                  <a:pt x="394309" y="452770"/>
                </a:cubicBezTo>
                <a:cubicBezTo>
                  <a:pt x="422480" y="350648"/>
                  <a:pt x="452413" y="248527"/>
                  <a:pt x="484105" y="147285"/>
                </a:cubicBezTo>
                <a:cubicBezTo>
                  <a:pt x="493790" y="148166"/>
                  <a:pt x="498191" y="133200"/>
                  <a:pt x="488507" y="129678"/>
                </a:cubicBezTo>
                <a:close/>
                <a:moveTo>
                  <a:pt x="417198" y="151687"/>
                </a:moveTo>
                <a:cubicBezTo>
                  <a:pt x="417198" y="151687"/>
                  <a:pt x="418078" y="151687"/>
                  <a:pt x="418078" y="151687"/>
                </a:cubicBezTo>
                <a:cubicBezTo>
                  <a:pt x="416318" y="156089"/>
                  <a:pt x="415437" y="160491"/>
                  <a:pt x="413677" y="164892"/>
                </a:cubicBezTo>
                <a:cubicBezTo>
                  <a:pt x="413677" y="161371"/>
                  <a:pt x="414557" y="156969"/>
                  <a:pt x="414557" y="153448"/>
                </a:cubicBezTo>
                <a:cubicBezTo>
                  <a:pt x="415437" y="153448"/>
                  <a:pt x="416318" y="152567"/>
                  <a:pt x="417198" y="151687"/>
                </a:cubicBezTo>
                <a:close/>
                <a:moveTo>
                  <a:pt x="424241" y="134080"/>
                </a:moveTo>
                <a:cubicBezTo>
                  <a:pt x="421600" y="133200"/>
                  <a:pt x="419839" y="133200"/>
                  <a:pt x="417198" y="132319"/>
                </a:cubicBezTo>
                <a:cubicBezTo>
                  <a:pt x="418078" y="131439"/>
                  <a:pt x="418078" y="129678"/>
                  <a:pt x="418078" y="128798"/>
                </a:cubicBezTo>
                <a:cubicBezTo>
                  <a:pt x="420720" y="129678"/>
                  <a:pt x="423361" y="130558"/>
                  <a:pt x="426002" y="130558"/>
                </a:cubicBezTo>
                <a:cubicBezTo>
                  <a:pt x="426002" y="131439"/>
                  <a:pt x="425122" y="133200"/>
                  <a:pt x="424241" y="134080"/>
                </a:cubicBezTo>
                <a:close/>
                <a:moveTo>
                  <a:pt x="399591" y="126157"/>
                </a:moveTo>
                <a:cubicBezTo>
                  <a:pt x="398711" y="127037"/>
                  <a:pt x="396950" y="127917"/>
                  <a:pt x="396069" y="127917"/>
                </a:cubicBezTo>
                <a:cubicBezTo>
                  <a:pt x="352051" y="118233"/>
                  <a:pt x="308034" y="107669"/>
                  <a:pt x="264896" y="96224"/>
                </a:cubicBezTo>
                <a:cubicBezTo>
                  <a:pt x="254332" y="93583"/>
                  <a:pt x="243767" y="90942"/>
                  <a:pt x="233203" y="88301"/>
                </a:cubicBezTo>
                <a:cubicBezTo>
                  <a:pt x="289546" y="97105"/>
                  <a:pt x="345009" y="110310"/>
                  <a:pt x="400471" y="123516"/>
                </a:cubicBezTo>
                <a:cubicBezTo>
                  <a:pt x="399591" y="124396"/>
                  <a:pt x="399591" y="125276"/>
                  <a:pt x="399591" y="126157"/>
                </a:cubicBezTo>
                <a:close/>
                <a:moveTo>
                  <a:pt x="466498" y="142883"/>
                </a:moveTo>
                <a:cubicBezTo>
                  <a:pt x="466498" y="142883"/>
                  <a:pt x="466498" y="143764"/>
                  <a:pt x="466498" y="142883"/>
                </a:cubicBezTo>
                <a:cubicBezTo>
                  <a:pt x="457695" y="141123"/>
                  <a:pt x="449772" y="139362"/>
                  <a:pt x="440968" y="137601"/>
                </a:cubicBezTo>
                <a:cubicBezTo>
                  <a:pt x="440968" y="136721"/>
                  <a:pt x="440968" y="134960"/>
                  <a:pt x="440087" y="134080"/>
                </a:cubicBezTo>
                <a:cubicBezTo>
                  <a:pt x="448891" y="136721"/>
                  <a:pt x="457695" y="138482"/>
                  <a:pt x="466498" y="141123"/>
                </a:cubicBezTo>
                <a:cubicBezTo>
                  <a:pt x="466498" y="142003"/>
                  <a:pt x="466498" y="142883"/>
                  <a:pt x="466498" y="142883"/>
                </a:cubicBezTo>
                <a:close/>
                <a:moveTo>
                  <a:pt x="94987" y="482702"/>
                </a:moveTo>
                <a:cubicBezTo>
                  <a:pt x="87944" y="499429"/>
                  <a:pt x="81781" y="517036"/>
                  <a:pt x="75619" y="533763"/>
                </a:cubicBezTo>
                <a:cubicBezTo>
                  <a:pt x="57131" y="579542"/>
                  <a:pt x="42165" y="627081"/>
                  <a:pt x="31601" y="675501"/>
                </a:cubicBezTo>
                <a:cubicBezTo>
                  <a:pt x="44806" y="598029"/>
                  <a:pt x="69456" y="522318"/>
                  <a:pt x="105551" y="452770"/>
                </a:cubicBezTo>
                <a:cubicBezTo>
                  <a:pt x="102910" y="460693"/>
                  <a:pt x="100269" y="467736"/>
                  <a:pt x="97628" y="475659"/>
                </a:cubicBezTo>
                <a:cubicBezTo>
                  <a:pt x="96747" y="477420"/>
                  <a:pt x="95867" y="480061"/>
                  <a:pt x="94987" y="482702"/>
                </a:cubicBezTo>
                <a:close/>
                <a:moveTo>
                  <a:pt x="102030" y="598029"/>
                </a:moveTo>
                <a:cubicBezTo>
                  <a:pt x="106431" y="576901"/>
                  <a:pt x="111713" y="556652"/>
                  <a:pt x="117876" y="536404"/>
                </a:cubicBezTo>
                <a:cubicBezTo>
                  <a:pt x="126680" y="517917"/>
                  <a:pt x="137244" y="498549"/>
                  <a:pt x="147808" y="480941"/>
                </a:cubicBezTo>
                <a:cubicBezTo>
                  <a:pt x="129321" y="517917"/>
                  <a:pt x="114355" y="557533"/>
                  <a:pt x="102030" y="598029"/>
                </a:cubicBezTo>
                <a:close/>
                <a:moveTo>
                  <a:pt x="168937" y="350648"/>
                </a:moveTo>
                <a:cubicBezTo>
                  <a:pt x="188305" y="324237"/>
                  <a:pt x="210314" y="298707"/>
                  <a:pt x="233203" y="274937"/>
                </a:cubicBezTo>
                <a:cubicBezTo>
                  <a:pt x="213835" y="297827"/>
                  <a:pt x="196228" y="322477"/>
                  <a:pt x="180382" y="348007"/>
                </a:cubicBezTo>
                <a:cubicBezTo>
                  <a:pt x="173339" y="357691"/>
                  <a:pt x="167176" y="366495"/>
                  <a:pt x="160133" y="376179"/>
                </a:cubicBezTo>
                <a:cubicBezTo>
                  <a:pt x="155731" y="381461"/>
                  <a:pt x="151330" y="386743"/>
                  <a:pt x="147808" y="392025"/>
                </a:cubicBezTo>
                <a:cubicBezTo>
                  <a:pt x="154851" y="377059"/>
                  <a:pt x="161894" y="363854"/>
                  <a:pt x="168937" y="350648"/>
                </a:cubicBezTo>
                <a:close/>
                <a:moveTo>
                  <a:pt x="252571" y="314554"/>
                </a:moveTo>
                <a:cubicBezTo>
                  <a:pt x="217356" y="351529"/>
                  <a:pt x="186544" y="391145"/>
                  <a:pt x="158373" y="433402"/>
                </a:cubicBezTo>
                <a:cubicBezTo>
                  <a:pt x="185664" y="381461"/>
                  <a:pt x="221758" y="339204"/>
                  <a:pt x="263135" y="301348"/>
                </a:cubicBezTo>
                <a:cubicBezTo>
                  <a:pt x="259614" y="305750"/>
                  <a:pt x="256093" y="310152"/>
                  <a:pt x="252571" y="314554"/>
                </a:cubicBezTo>
                <a:close/>
                <a:moveTo>
                  <a:pt x="253451" y="285502"/>
                </a:moveTo>
                <a:cubicBezTo>
                  <a:pt x="295709" y="240603"/>
                  <a:pt x="343248" y="200107"/>
                  <a:pt x="395189" y="165773"/>
                </a:cubicBezTo>
                <a:cubicBezTo>
                  <a:pt x="394309" y="171935"/>
                  <a:pt x="393428" y="178978"/>
                  <a:pt x="392548" y="185141"/>
                </a:cubicBezTo>
                <a:cubicBezTo>
                  <a:pt x="343248" y="215953"/>
                  <a:pt x="295709" y="248527"/>
                  <a:pt x="253451" y="285502"/>
                </a:cubicBezTo>
                <a:close/>
                <a:moveTo>
                  <a:pt x="438327" y="234441"/>
                </a:moveTo>
                <a:cubicBezTo>
                  <a:pt x="442729" y="215073"/>
                  <a:pt x="446250" y="195705"/>
                  <a:pt x="450652" y="176337"/>
                </a:cubicBezTo>
                <a:cubicBezTo>
                  <a:pt x="452413" y="166653"/>
                  <a:pt x="440968" y="162251"/>
                  <a:pt x="435686" y="168414"/>
                </a:cubicBezTo>
                <a:cubicBezTo>
                  <a:pt x="436566" y="164892"/>
                  <a:pt x="437446" y="160491"/>
                  <a:pt x="437446" y="156969"/>
                </a:cubicBezTo>
                <a:cubicBezTo>
                  <a:pt x="445370" y="158730"/>
                  <a:pt x="453293" y="161371"/>
                  <a:pt x="461216" y="163132"/>
                </a:cubicBezTo>
                <a:cubicBezTo>
                  <a:pt x="458575" y="170175"/>
                  <a:pt x="455054" y="178098"/>
                  <a:pt x="453293" y="184260"/>
                </a:cubicBezTo>
                <a:cubicBezTo>
                  <a:pt x="448011" y="200987"/>
                  <a:pt x="443609" y="217714"/>
                  <a:pt x="438327" y="234441"/>
                </a:cubicBezTo>
                <a:close/>
              </a:path>
            </a:pathLst>
          </a:custGeom>
          <a:solidFill>
            <a:srgbClr val="065867"/>
          </a:solidFill>
          <a:ln w="8800" cap="flat">
            <a:noFill/>
            <a:prstDash val="solid"/>
            <a:miter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7D5493A-BC2D-BEBD-FD1B-98F7BA4C759D}"/>
              </a:ext>
            </a:extLst>
          </p:cNvPr>
          <p:cNvSpPr txBox="1"/>
          <p:nvPr/>
        </p:nvSpPr>
        <p:spPr>
          <a:xfrm>
            <a:off x="533398" y="2363341"/>
            <a:ext cx="38753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rgbClr val="065867"/>
                </a:solidFill>
              </a:rPr>
              <a:t>COMUNICACIÓN FAMILIAR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D62296D-19A6-916F-C928-655BF2A9168F}"/>
              </a:ext>
            </a:extLst>
          </p:cNvPr>
          <p:cNvCxnSpPr/>
          <p:nvPr/>
        </p:nvCxnSpPr>
        <p:spPr>
          <a:xfrm>
            <a:off x="413658" y="2169993"/>
            <a:ext cx="0" cy="762000"/>
          </a:xfrm>
          <a:prstGeom prst="line">
            <a:avLst/>
          </a:prstGeom>
          <a:ln w="127000">
            <a:solidFill>
              <a:srgbClr val="2A87B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0257FE-C9E6-79BD-7DF5-8E6BB386E122}"/>
              </a:ext>
            </a:extLst>
          </p:cNvPr>
          <p:cNvSpPr txBox="1"/>
          <p:nvPr/>
        </p:nvSpPr>
        <p:spPr>
          <a:xfrm>
            <a:off x="7707083" y="2376195"/>
            <a:ext cx="45518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rgbClr val="065867"/>
                </a:solidFill>
              </a:rPr>
              <a:t>LA IMPLICACIÓN EN LA ESCUELA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B01B7D2-7ADC-9ACF-C0CB-40C5B799CAC2}"/>
              </a:ext>
            </a:extLst>
          </p:cNvPr>
          <p:cNvCxnSpPr/>
          <p:nvPr/>
        </p:nvCxnSpPr>
        <p:spPr>
          <a:xfrm>
            <a:off x="7587343" y="2182847"/>
            <a:ext cx="0" cy="762000"/>
          </a:xfrm>
          <a:prstGeom prst="line">
            <a:avLst/>
          </a:prstGeom>
          <a:ln w="127000">
            <a:solidFill>
              <a:srgbClr val="2A87B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58DE927-FD53-407D-B558-33522DF7B161}"/>
              </a:ext>
            </a:extLst>
          </p:cNvPr>
          <p:cNvSpPr txBox="1"/>
          <p:nvPr/>
        </p:nvSpPr>
        <p:spPr>
          <a:xfrm>
            <a:off x="4448749" y="4774984"/>
            <a:ext cx="38753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>
                <a:solidFill>
                  <a:srgbClr val="065867"/>
                </a:solidFill>
              </a:rPr>
              <a:t>LA TECNOLOGÍA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FCC02290-D855-1315-6259-8FFE6C173BF5}"/>
              </a:ext>
            </a:extLst>
          </p:cNvPr>
          <p:cNvCxnSpPr/>
          <p:nvPr/>
        </p:nvCxnSpPr>
        <p:spPr>
          <a:xfrm>
            <a:off x="4329009" y="4581636"/>
            <a:ext cx="0" cy="762000"/>
          </a:xfrm>
          <a:prstGeom prst="line">
            <a:avLst/>
          </a:prstGeom>
          <a:ln w="127000">
            <a:solidFill>
              <a:srgbClr val="2A87B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2421069-C408-8094-E646-F86CB30CB11C}"/>
              </a:ext>
            </a:extLst>
          </p:cNvPr>
          <p:cNvSpPr txBox="1"/>
          <p:nvPr/>
        </p:nvSpPr>
        <p:spPr>
          <a:xfrm>
            <a:off x="555423" y="2931993"/>
            <a:ext cx="4539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calidad y la frecuencia de la comunicación con los hijos determina mejores hábitos de ocio y de estudio.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FB35D0E-395C-448B-F044-BCF853FEEBD3}"/>
              </a:ext>
            </a:extLst>
          </p:cNvPr>
          <p:cNvSpPr txBox="1"/>
          <p:nvPr/>
        </p:nvSpPr>
        <p:spPr>
          <a:xfrm>
            <a:off x="7587343" y="3026972"/>
            <a:ext cx="45393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participación académica no garantiza la conexión emocional con el hijo ni la satisfacción con el colegio.</a:t>
            </a:r>
          </a:p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No es suficiente el vínculo académico, se requiere una aproximación emocional.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1792E4E-76BE-D446-FB67-5F605AF61D97}"/>
              </a:ext>
            </a:extLst>
          </p:cNvPr>
          <p:cNvSpPr txBox="1"/>
          <p:nvPr/>
        </p:nvSpPr>
        <p:spPr>
          <a:xfrm>
            <a:off x="3592281" y="5370216"/>
            <a:ext cx="5192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Heterogeneidad de situaciones:</a:t>
            </a:r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Familias competentes y preocupadas</a:t>
            </a:r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Familias poco competentes y alejadas</a:t>
            </a:r>
          </a:p>
          <a:p>
            <a:pPr marL="342900" indent="-342900">
              <a:buFontTx/>
              <a:buChar char="-"/>
            </a:pP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Familias abiertas, pero no preocupadas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B691019-2713-0001-6FEA-1FFC9D248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659" y="-149036"/>
            <a:ext cx="9895116" cy="165105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A1A4F9E9-EBA3-E444-B391-DA360BD9C682}"/>
              </a:ext>
            </a:extLst>
          </p:cNvPr>
          <p:cNvSpPr txBox="1"/>
          <p:nvPr/>
        </p:nvSpPr>
        <p:spPr>
          <a:xfrm>
            <a:off x="2747852" y="326591"/>
            <a:ext cx="8820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0" dirty="0">
                <a:solidFill>
                  <a:schemeClr val="bg1"/>
                </a:solidFill>
                <a:latin typeface="Montserrat"/>
              </a:rPr>
              <a:t>Existen </a:t>
            </a:r>
            <a:r>
              <a:rPr lang="es-ES" sz="2400" b="1" kern="0" dirty="0">
                <a:solidFill>
                  <a:schemeClr val="bg1"/>
                </a:solidFill>
                <a:highlight>
                  <a:srgbClr val="C71920"/>
                </a:highlight>
                <a:latin typeface="Montserrat"/>
              </a:rPr>
              <a:t>3 correlaciones relevantes</a:t>
            </a:r>
            <a:r>
              <a:rPr lang="es-ES" sz="2400" b="1" kern="0" dirty="0">
                <a:solidFill>
                  <a:schemeClr val="bg1"/>
                </a:solidFill>
                <a:latin typeface="Montserrat"/>
              </a:rPr>
              <a:t> que estructuran la experiencia de las familias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796C9C7-ADA4-F3F4-65CA-8A8D19750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1581"/>
            <a:ext cx="1923958" cy="1744753"/>
          </a:xfrm>
          <a:prstGeom prst="rect">
            <a:avLst/>
          </a:prstGeom>
        </p:spPr>
      </p:pic>
      <p:pic>
        <p:nvPicPr>
          <p:cNvPr id="26" name="Gráfico 25" descr="Marketing con relleno sólido">
            <a:extLst>
              <a:ext uri="{FF2B5EF4-FFF2-40B4-BE49-F238E27FC236}">
                <a16:creationId xmlns:a16="http://schemas.microsoft.com/office/drawing/2014/main" id="{6F208E84-5B22-2047-2B00-B5B3C831B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109804" y="2112572"/>
            <a:ext cx="969189" cy="914400"/>
          </a:xfrm>
          <a:prstGeom prst="rect">
            <a:avLst/>
          </a:prstGeom>
        </p:spPr>
      </p:pic>
      <p:pic>
        <p:nvPicPr>
          <p:cNvPr id="28" name="Gráfico 27" descr="Selfie con relleno sólido">
            <a:extLst>
              <a:ext uri="{FF2B5EF4-FFF2-40B4-BE49-F238E27FC236}">
                <a16:creationId xmlns:a16="http://schemas.microsoft.com/office/drawing/2014/main" id="{9EFE6231-F73B-6577-EF4B-06EFDD64C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0884" y="4455816"/>
            <a:ext cx="914400" cy="914400"/>
          </a:xfrm>
          <a:prstGeom prst="rect">
            <a:avLst/>
          </a:prstGeom>
        </p:spPr>
      </p:pic>
      <p:pic>
        <p:nvPicPr>
          <p:cNvPr id="30" name="Gráfico 29" descr="Centro educativo con relleno sólido">
            <a:extLst>
              <a:ext uri="{FF2B5EF4-FFF2-40B4-BE49-F238E27FC236}">
                <a16:creationId xmlns:a16="http://schemas.microsoft.com/office/drawing/2014/main" id="{CA746A3D-F8D2-B84E-B7AE-CDEC53D4E8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7828" y="20175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3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3" grpId="0"/>
      <p:bldP spid="15" grpId="0"/>
      <p:bldP spid="17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1A36A-3110-7446-0644-08773278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D2AC16A-D30B-697D-C4CE-466239067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n 16" descr="Cable multicolor enredado">
            <a:extLst>
              <a:ext uri="{FF2B5EF4-FFF2-40B4-BE49-F238E27FC236}">
                <a16:creationId xmlns:a16="http://schemas.microsoft.com/office/drawing/2014/main" id="{99B8D093-6CEE-E0B0-A56D-9B2F98B34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3" r="18693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289DB04-2DCC-9789-43BA-A022AA274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9" name="Freeform: Shape 24">
              <a:extLst>
                <a:ext uri="{FF2B5EF4-FFF2-40B4-BE49-F238E27FC236}">
                  <a16:creationId xmlns:a16="http://schemas.microsoft.com/office/drawing/2014/main" id="{6BFBC3EF-A63A-88CD-6CA9-95FCF4458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1B34814-4A86-C013-DB34-369249A13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B2C3B6C-D346-3963-5997-BDA5B1A66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91763C-6071-AB9B-E942-A31D461C3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n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C8A91874-5AAD-1831-490D-CBFC3C2780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29881" b="2"/>
          <a:stretch>
            <a:fillRect/>
          </a:stretch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8510233-1689-0DE1-44A2-7FE83566D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B0BE541-0472-834F-5084-A7067F0B0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42A16B4-01F8-C518-B04C-8DB6055D8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4344121-9CD9-61F0-19CE-E2912698D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34" name="Freeform: Shape 33">
              <a:extLst>
                <a:ext uri="{FF2B5EF4-FFF2-40B4-BE49-F238E27FC236}">
                  <a16:creationId xmlns:a16="http://schemas.microsoft.com/office/drawing/2014/main" id="{19D57E42-401D-0027-2818-AC457C7AB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1" name="Imagen 10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E760A091-05DD-A754-A2AB-6AC996B6DB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0276" b="-2"/>
          <a:stretch>
            <a:fillRect/>
          </a:stretch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B0ADCDA-FE7A-2DF4-91F6-664637DF3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E1CD7D-B384-6437-610A-14ADB98B4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EB77FEE-DAC9-1E9B-767B-25519D42C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DAADEB-904F-CBA5-9303-2349CF39E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40" name="Freeform: Shape 39">
              <a:extLst>
                <a:ext uri="{FF2B5EF4-FFF2-40B4-BE49-F238E27FC236}">
                  <a16:creationId xmlns:a16="http://schemas.microsoft.com/office/drawing/2014/main" id="{C9C9B511-29A7-0D5B-9F2C-E1404D3F6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1375C8BA-2DFB-2DE8-C099-CDF54FF6AF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807" y="4474028"/>
            <a:ext cx="6097451" cy="134662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2D1B3B7-1BD8-7848-ED40-11D467975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3245" y="4934284"/>
            <a:ext cx="5017126" cy="829631"/>
          </a:xfrm>
        </p:spPr>
        <p:txBody>
          <a:bodyPr anchor="t">
            <a:normAutofit fontScale="90000"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</a:rPr>
              <a:t>PERFILES DE FAMILIAS</a:t>
            </a:r>
            <a:endParaRPr lang="en-US" sz="4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111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7AA3-88AC-4A71-D921-1EECE5B46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DC5CB1D-D035-3754-085D-DB9CA10C4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1581"/>
            <a:ext cx="1923958" cy="17447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7AEA12F-9752-CBF6-E3B6-31A885972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86" y="1111421"/>
            <a:ext cx="9204058" cy="54480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5E2DC2C-48DC-7D92-1223-5B92F9544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7286" y="-149036"/>
            <a:ext cx="10809514" cy="165105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7545CF-FAB4-30D0-8831-BE7DA1F7A1C2}"/>
              </a:ext>
            </a:extLst>
          </p:cNvPr>
          <p:cNvSpPr txBox="1"/>
          <p:nvPr/>
        </p:nvSpPr>
        <p:spPr>
          <a:xfrm>
            <a:off x="2177144" y="326591"/>
            <a:ext cx="9361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kern="0" dirty="0">
                <a:solidFill>
                  <a:schemeClr val="bg1"/>
                </a:solidFill>
                <a:latin typeface="Montserrat"/>
              </a:rPr>
              <a:t>Cuando se analizaron los patrones de ocio, de comunicación, de visión de la escuela, de la tecnología y de su relación con sus hijos, emergen </a:t>
            </a:r>
          </a:p>
          <a:p>
            <a:pPr algn="ctr"/>
            <a:r>
              <a:rPr lang="es-ES" sz="2400" b="1" kern="0" dirty="0">
                <a:solidFill>
                  <a:schemeClr val="bg1"/>
                </a:solidFill>
                <a:highlight>
                  <a:srgbClr val="C71920"/>
                </a:highlight>
                <a:latin typeface="Montserrat"/>
              </a:rPr>
              <a:t>4 perfiles de familias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A240A4F-D016-FA58-E407-ED3087340410}"/>
              </a:ext>
            </a:extLst>
          </p:cNvPr>
          <p:cNvSpPr txBox="1"/>
          <p:nvPr/>
        </p:nvSpPr>
        <p:spPr>
          <a:xfrm>
            <a:off x="7092043" y="1471142"/>
            <a:ext cx="3668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FF0057"/>
                </a:solidFill>
              </a:rPr>
              <a:t>FAMILIAS SOBRECARGADAS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8D4D827-2262-C849-6AA8-7493FDABCD33}"/>
              </a:ext>
            </a:extLst>
          </p:cNvPr>
          <p:cNvSpPr txBox="1"/>
          <p:nvPr/>
        </p:nvSpPr>
        <p:spPr>
          <a:xfrm>
            <a:off x="3858986" y="2956653"/>
            <a:ext cx="3668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4D6E1"/>
                </a:solidFill>
              </a:rPr>
              <a:t>FAMILIAS CONECTADAS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11D3523-BBCA-ACE0-5EA8-BA290DD5F8DE}"/>
              </a:ext>
            </a:extLst>
          </p:cNvPr>
          <p:cNvSpPr txBox="1"/>
          <p:nvPr/>
        </p:nvSpPr>
        <p:spPr>
          <a:xfrm>
            <a:off x="7451271" y="5386858"/>
            <a:ext cx="3309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DEA005"/>
                </a:solidFill>
              </a:rPr>
              <a:t>FAMILIAS FUNCIONALES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13F769-5F59-99E9-4DB0-5416575FD134}"/>
              </a:ext>
            </a:extLst>
          </p:cNvPr>
          <p:cNvSpPr txBox="1"/>
          <p:nvPr/>
        </p:nvSpPr>
        <p:spPr>
          <a:xfrm>
            <a:off x="3396343" y="5874054"/>
            <a:ext cx="2699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4E48E"/>
                </a:solidFill>
              </a:rPr>
              <a:t>FAMILIAS RELAJADAS</a:t>
            </a:r>
          </a:p>
        </p:txBody>
      </p:sp>
      <p:pic>
        <p:nvPicPr>
          <p:cNvPr id="2" name="Gráfico 1" descr="Centro educativo con relleno sólido">
            <a:extLst>
              <a:ext uri="{FF2B5EF4-FFF2-40B4-BE49-F238E27FC236}">
                <a16:creationId xmlns:a16="http://schemas.microsoft.com/office/drawing/2014/main" id="{E70591D2-F67E-B969-9A0F-60E5D5248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60" y="2042253"/>
            <a:ext cx="914400" cy="914400"/>
          </a:xfrm>
          <a:prstGeom prst="rect">
            <a:avLst/>
          </a:prstGeom>
        </p:spPr>
      </p:pic>
      <p:pic>
        <p:nvPicPr>
          <p:cNvPr id="5" name="Gráfico 4" descr="Mujer con niño con relleno sólido">
            <a:extLst>
              <a:ext uri="{FF2B5EF4-FFF2-40B4-BE49-F238E27FC236}">
                <a16:creationId xmlns:a16="http://schemas.microsoft.com/office/drawing/2014/main" id="{DD6B4EBA-DEAA-CECF-200A-9349DE9E2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60" y="3015209"/>
            <a:ext cx="914400" cy="914400"/>
          </a:xfrm>
          <a:prstGeom prst="rect">
            <a:avLst/>
          </a:prstGeom>
        </p:spPr>
      </p:pic>
      <p:pic>
        <p:nvPicPr>
          <p:cNvPr id="8" name="Gráfico 7" descr="Corazón con pulso con relleno sólido">
            <a:extLst>
              <a:ext uri="{FF2B5EF4-FFF2-40B4-BE49-F238E27FC236}">
                <a16:creationId xmlns:a16="http://schemas.microsoft.com/office/drawing/2014/main" id="{59740F1D-EBA4-4AF1-ACEC-DDE7891EFB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25" y="4174460"/>
            <a:ext cx="914400" cy="914400"/>
          </a:xfrm>
          <a:prstGeom prst="rect">
            <a:avLst/>
          </a:prstGeom>
        </p:spPr>
      </p:pic>
      <p:pic>
        <p:nvPicPr>
          <p:cNvPr id="13" name="Gráfico 12" descr="Conectar con relleno sólido">
            <a:extLst>
              <a:ext uri="{FF2B5EF4-FFF2-40B4-BE49-F238E27FC236}">
                <a16:creationId xmlns:a16="http://schemas.microsoft.com/office/drawing/2014/main" id="{06663474-5882-C9B3-118C-C15EA2E1E1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519" y="5327297"/>
            <a:ext cx="914400" cy="9144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F2453BC-DBB2-4E9D-1AA7-8B16CEE1C780}"/>
              </a:ext>
            </a:extLst>
          </p:cNvPr>
          <p:cNvSpPr txBox="1"/>
          <p:nvPr/>
        </p:nvSpPr>
        <p:spPr>
          <a:xfrm>
            <a:off x="764321" y="2114732"/>
            <a:ext cx="1845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65867"/>
                </a:solidFill>
              </a:rPr>
              <a:t>Relación con el colegio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B770C33-9EF0-6310-0A81-1D5A052B6231}"/>
              </a:ext>
            </a:extLst>
          </p:cNvPr>
          <p:cNvSpPr txBox="1"/>
          <p:nvPr/>
        </p:nvSpPr>
        <p:spPr>
          <a:xfrm>
            <a:off x="764321" y="3226233"/>
            <a:ext cx="1845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65867"/>
                </a:solidFill>
              </a:rPr>
              <a:t>Relación con los hijos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E5D4A17-7C32-D8BB-D09B-43CE05E53373}"/>
              </a:ext>
            </a:extLst>
          </p:cNvPr>
          <p:cNvSpPr txBox="1"/>
          <p:nvPr/>
        </p:nvSpPr>
        <p:spPr>
          <a:xfrm>
            <a:off x="764321" y="4212456"/>
            <a:ext cx="1845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65867"/>
                </a:solidFill>
              </a:rPr>
              <a:t> Nivel de estrés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02C76F8-FDC7-7B19-C82C-60802C6E8396}"/>
              </a:ext>
            </a:extLst>
          </p:cNvPr>
          <p:cNvSpPr txBox="1"/>
          <p:nvPr/>
        </p:nvSpPr>
        <p:spPr>
          <a:xfrm>
            <a:off x="612712" y="5399776"/>
            <a:ext cx="1845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65867"/>
                </a:solidFill>
              </a:rPr>
              <a:t>Uso de la tecnología</a:t>
            </a:r>
          </a:p>
        </p:txBody>
      </p:sp>
    </p:spTree>
    <p:extLst>
      <p:ext uri="{BB962C8B-B14F-4D97-AF65-F5344CB8AC3E}">
        <p14:creationId xmlns:p14="http://schemas.microsoft.com/office/powerpoint/2010/main" val="212321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C7ACA6-1A92-E15D-F171-39C3A9B92123}"/>
              </a:ext>
            </a:extLst>
          </p:cNvPr>
          <p:cNvSpPr txBox="1"/>
          <p:nvPr/>
        </p:nvSpPr>
        <p:spPr>
          <a:xfrm>
            <a:off x="5061855" y="3898846"/>
            <a:ext cx="6879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SOBRECARGADAS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3EC6285-5EC9-5EF8-AB95-7D7BB022C210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4C9E0E-4B39-CB7E-C8E1-CA5E2E3F9ABD}"/>
              </a:ext>
            </a:extLst>
          </p:cNvPr>
          <p:cNvSpPr txBox="1"/>
          <p:nvPr/>
        </p:nvSpPr>
        <p:spPr>
          <a:xfrm>
            <a:off x="5920575" y="4776623"/>
            <a:ext cx="3451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Mujeres (mayoritariamente)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30-44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2 o + hijos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8C8BA26-5D4A-8FF1-66AF-442F3A354DE8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Características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1416E51-322F-BDC3-0B37-167C77848B28}"/>
              </a:ext>
            </a:extLst>
          </p:cNvPr>
          <p:cNvSpPr txBox="1"/>
          <p:nvPr/>
        </p:nvSpPr>
        <p:spPr>
          <a:xfrm>
            <a:off x="957944" y="1703375"/>
            <a:ext cx="4409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Controladoras, reactivas, con alta dosis de ansiedad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378FFE99-3EC7-FB91-A5B6-A014178AF1F9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371DAF5C-E287-784F-54EC-A5EDA51E7411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AE396E-B45F-A43D-5978-015238901B29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6CE5E8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B3B9C4A6-C010-8D38-A962-8AAFF600814B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2CB5F2A5-9BE9-E80E-88F3-2830EEA14D4E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574FEAA2-1360-1F65-098A-1FA650FD0DB5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3F122E5C-9010-C625-A3AB-964CF89C8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096" y="337455"/>
            <a:ext cx="6413161" cy="3607403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FCD3D01-E689-0D40-A0F3-EC6843BA232C}"/>
              </a:ext>
            </a:extLst>
          </p:cNvPr>
          <p:cNvSpPr txBox="1"/>
          <p:nvPr/>
        </p:nvSpPr>
        <p:spPr>
          <a:xfrm>
            <a:off x="1025919" y="2819683"/>
            <a:ext cx="39163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Demandantes, vigilantes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presionantes, participativos.</a:t>
            </a:r>
          </a:p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Alta satisfacción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pero inestable.</a:t>
            </a:r>
          </a:p>
        </p:txBody>
      </p:sp>
      <p:pic>
        <p:nvPicPr>
          <p:cNvPr id="26" name="Gráfico 25" descr="Centro educativo con relleno sólido">
            <a:extLst>
              <a:ext uri="{FF2B5EF4-FFF2-40B4-BE49-F238E27FC236}">
                <a16:creationId xmlns:a16="http://schemas.microsoft.com/office/drawing/2014/main" id="{64BB6ADF-EAC9-12C0-C3B3-820F9FE4C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508" y="2755900"/>
            <a:ext cx="914400" cy="914400"/>
          </a:xfrm>
          <a:prstGeom prst="rect">
            <a:avLst/>
          </a:prstGeom>
        </p:spPr>
      </p:pic>
      <p:pic>
        <p:nvPicPr>
          <p:cNvPr id="28" name="Gráfico 27" descr="Cerebro izquierdo y derecho con relleno sólido">
            <a:extLst>
              <a:ext uri="{FF2B5EF4-FFF2-40B4-BE49-F238E27FC236}">
                <a16:creationId xmlns:a16="http://schemas.microsoft.com/office/drawing/2014/main" id="{E9DEAE8C-076C-F24C-6D2D-FAFE232A6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625" y="1564875"/>
            <a:ext cx="914400" cy="914400"/>
          </a:xfrm>
          <a:prstGeom prst="rect">
            <a:avLst/>
          </a:prstGeom>
        </p:spPr>
      </p:pic>
      <p:pic>
        <p:nvPicPr>
          <p:cNvPr id="30" name="Gráfico 29" descr="Mujer con niño con relleno sólido">
            <a:extLst>
              <a:ext uri="{FF2B5EF4-FFF2-40B4-BE49-F238E27FC236}">
                <a16:creationId xmlns:a16="http://schemas.microsoft.com/office/drawing/2014/main" id="{F2324F70-8515-2A88-F52A-E1986134F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283" y="4109554"/>
            <a:ext cx="914400" cy="9144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DA708FD4-4BA4-80A5-E5EB-D72EFEA3E11E}"/>
              </a:ext>
            </a:extLst>
          </p:cNvPr>
          <p:cNvSpPr txBox="1"/>
          <p:nvPr/>
        </p:nvSpPr>
        <p:spPr>
          <a:xfrm>
            <a:off x="957944" y="4035407"/>
            <a:ext cx="39163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Hijos son más demandantes de </a:t>
            </a:r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apoyo psicológico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(x3).</a:t>
            </a:r>
          </a:p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Mucha comunicación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pero más formal que emocional.</a:t>
            </a:r>
          </a:p>
        </p:txBody>
      </p:sp>
      <p:pic>
        <p:nvPicPr>
          <p:cNvPr id="36" name="Gráfico 35" descr="Corazón con pulso con relleno sólido">
            <a:extLst>
              <a:ext uri="{FF2B5EF4-FFF2-40B4-BE49-F238E27FC236}">
                <a16:creationId xmlns:a16="http://schemas.microsoft.com/office/drawing/2014/main" id="{206AB6C5-43C2-AA33-A4BB-A5C4A43EB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508" y="5417350"/>
            <a:ext cx="914400" cy="9144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00C735A3-1E50-DAAA-0B84-AF79662D1C07}"/>
              </a:ext>
            </a:extLst>
          </p:cNvPr>
          <p:cNvSpPr txBox="1"/>
          <p:nvPr/>
        </p:nvSpPr>
        <p:spPr>
          <a:xfrm>
            <a:off x="928627" y="5382160"/>
            <a:ext cx="4184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Patrones de cansancio, ansiedad y </a:t>
            </a:r>
            <a:r>
              <a:rPr lang="es-ES" sz="2000" b="1" dirty="0">
                <a:solidFill>
                  <a:schemeClr val="bg1"/>
                </a:solidFill>
                <a:highlight>
                  <a:srgbClr val="065867"/>
                </a:highlight>
                <a:latin typeface="Candara" panose="020E0502030303020204" pitchFamily="34" charset="0"/>
              </a:rPr>
              <a:t>estrés</a:t>
            </a:r>
            <a:r>
              <a:rPr lang="es-ES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 </a:t>
            </a:r>
            <a:r>
              <a:rPr lang="es-ES" sz="2000" dirty="0">
                <a:latin typeface="Candara" panose="020E0502030303020204" pitchFamily="34" charset="0"/>
              </a:rPr>
              <a:t>(por trabajo y por economía)</a:t>
            </a:r>
          </a:p>
          <a:p>
            <a:r>
              <a:rPr lang="es-ES" sz="2000" dirty="0">
                <a:latin typeface="Candara" panose="020E0502030303020204" pitchFamily="34" charset="0"/>
              </a:rPr>
              <a:t>Dificultad para equilibrar la vida personal, laboral y del hogar.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D065F7C-4291-7D63-738B-A1F8EFF86CB7}"/>
              </a:ext>
            </a:extLst>
          </p:cNvPr>
          <p:cNvSpPr txBox="1"/>
          <p:nvPr/>
        </p:nvSpPr>
        <p:spPr>
          <a:xfrm>
            <a:off x="6739938" y="5822660"/>
            <a:ext cx="3966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Aquí la escuela está llamada a ser alivio, no exigencia.</a:t>
            </a:r>
          </a:p>
        </p:txBody>
      </p:sp>
    </p:spTree>
    <p:extLst>
      <p:ext uri="{BB962C8B-B14F-4D97-AF65-F5344CB8AC3E}">
        <p14:creationId xmlns:p14="http://schemas.microsoft.com/office/powerpoint/2010/main" val="1914146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2F4EC-219D-02A0-DCD5-6CF0A0AC2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69B2AC4-4ABA-C1DF-7E8A-E7A793F304EF}"/>
              </a:ext>
            </a:extLst>
          </p:cNvPr>
          <p:cNvSpPr txBox="1"/>
          <p:nvPr/>
        </p:nvSpPr>
        <p:spPr>
          <a:xfrm>
            <a:off x="5061855" y="3898846"/>
            <a:ext cx="6879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SOBRECARGADAS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FCAEE7D-5DF8-C65E-1B53-8650EC75B158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1E15B68-E131-6CC5-0D5A-BFDD0938CDA1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Tecnología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A76B36A7-B86A-9DE6-3F8A-F034C670A287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8B2048C5-0B6E-4178-038C-B3EB72D77A21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D1601C42-0875-A092-A717-A7446948D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096" y="337455"/>
            <a:ext cx="6413161" cy="3607403"/>
          </a:xfrm>
          <a:prstGeom prst="rect">
            <a:avLst/>
          </a:prstGeom>
        </p:spPr>
      </p:pic>
      <p:pic>
        <p:nvPicPr>
          <p:cNvPr id="33" name="Gráfico 32" descr="Conectar con relleno sólido">
            <a:extLst>
              <a:ext uri="{FF2B5EF4-FFF2-40B4-BE49-F238E27FC236}">
                <a16:creationId xmlns:a16="http://schemas.microsoft.com/office/drawing/2014/main" id="{64DDE3A5-D36A-E503-5674-965313FD8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3715" y="499408"/>
            <a:ext cx="914400" cy="914400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9B5393D-A75F-4F75-EE02-9A61F5C13E5C}"/>
              </a:ext>
            </a:extLst>
          </p:cNvPr>
          <p:cNvSpPr txBox="1"/>
          <p:nvPr/>
        </p:nvSpPr>
        <p:spPr>
          <a:xfrm>
            <a:off x="224174" y="2891500"/>
            <a:ext cx="494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Menor alfabetización digital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Mayor control del uso de dispositivos en el hogar.</a:t>
            </a:r>
            <a:endParaRPr lang="es-ES" sz="2000" dirty="0">
              <a:solidFill>
                <a:srgbClr val="E8E8E8">
                  <a:lumMod val="25000"/>
                </a:srgbClr>
              </a:solidFill>
              <a:latin typeface="Candara" panose="020E0502030303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8599315-82D1-3359-8504-CA4A32399020}"/>
              </a:ext>
            </a:extLst>
          </p:cNvPr>
          <p:cNvSpPr txBox="1"/>
          <p:nvPr/>
        </p:nvSpPr>
        <p:spPr>
          <a:xfrm>
            <a:off x="203084" y="1761237"/>
            <a:ext cx="458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highlight>
                  <a:srgbClr val="065867"/>
                </a:highlight>
              </a:rPr>
              <a:t>Necesidad de mayor control</a:t>
            </a:r>
            <a:r>
              <a:rPr lang="es-ES" b="1" dirty="0">
                <a:solidFill>
                  <a:schemeClr val="bg1"/>
                </a:solidFill>
                <a:highlight>
                  <a:srgbClr val="065867"/>
                </a:highlight>
                <a:sym typeface="Wingdings" panose="05000000000000000000" pitchFamily="2" charset="2"/>
              </a:rPr>
              <a:t> INSESGURIDAD E INCERTIDUMBRE</a:t>
            </a:r>
            <a:endParaRPr lang="es-ES" b="1" dirty="0">
              <a:solidFill>
                <a:schemeClr val="bg1"/>
              </a:solidFill>
              <a:highlight>
                <a:srgbClr val="065867"/>
              </a:highligh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3645061-46E7-E9FB-4900-E208E8F06923}"/>
              </a:ext>
            </a:extLst>
          </p:cNvPr>
          <p:cNvSpPr txBox="1"/>
          <p:nvPr/>
        </p:nvSpPr>
        <p:spPr>
          <a:xfrm>
            <a:off x="224174" y="3956966"/>
            <a:ext cx="494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tecnología es el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mayor conflicto en el hogar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(alto ruido emocional).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C90F23-513D-E964-D40E-AE0A4ED3135E}"/>
              </a:ext>
            </a:extLst>
          </p:cNvPr>
          <p:cNvSpPr txBox="1"/>
          <p:nvPr/>
        </p:nvSpPr>
        <p:spPr>
          <a:xfrm>
            <a:off x="224174" y="5193998"/>
            <a:ext cx="4945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Manifiestan una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gran inquietud por la IA.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Demandan mayor conocimiento sobre uso, mostrando miedos y más barreras.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1587218-7BFE-5FBC-47AD-2C36C6C82151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6CE5E8"/>
          </a:solidFill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35E24D8A-B37A-E015-47C8-1FE2B200FE72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5936F07-AF72-5C79-A3C3-78F2D5988233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81BCCC16-243C-6C14-5163-2FE663679699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682636F-A18A-69C5-5EB4-83C3E88C9496}"/>
              </a:ext>
            </a:extLst>
          </p:cNvPr>
          <p:cNvSpPr txBox="1"/>
          <p:nvPr/>
        </p:nvSpPr>
        <p:spPr>
          <a:xfrm>
            <a:off x="6739938" y="5822660"/>
            <a:ext cx="3966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Aquí la escuela está llamada a ser alivio, no exigencia.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191D179-37A6-487D-8E29-0B5D43F5CD4E}"/>
              </a:ext>
            </a:extLst>
          </p:cNvPr>
          <p:cNvSpPr txBox="1"/>
          <p:nvPr/>
        </p:nvSpPr>
        <p:spPr>
          <a:xfrm>
            <a:off x="5920575" y="4776623"/>
            <a:ext cx="3451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Mujeres (mayoritariamente)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30-44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2 o + hijos</a:t>
            </a:r>
          </a:p>
        </p:txBody>
      </p:sp>
    </p:spTree>
    <p:extLst>
      <p:ext uri="{BB962C8B-B14F-4D97-AF65-F5344CB8AC3E}">
        <p14:creationId xmlns:p14="http://schemas.microsoft.com/office/powerpoint/2010/main" val="956693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2038-FB7A-C42B-62C2-42AF0828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F1823CC-CFC7-5992-D2A4-A4CB6377F5A0}"/>
              </a:ext>
            </a:extLst>
          </p:cNvPr>
          <p:cNvSpPr txBox="1"/>
          <p:nvPr/>
        </p:nvSpPr>
        <p:spPr>
          <a:xfrm>
            <a:off x="6020559" y="3888678"/>
            <a:ext cx="5763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CONECTADAS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C8A8445-0B42-9CBB-746C-A0583624BD4F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740551CB-A8FD-DAAA-2617-EEC46940727D}"/>
              </a:ext>
            </a:extLst>
          </p:cNvPr>
          <p:cNvSpPr txBox="1"/>
          <p:nvPr/>
        </p:nvSpPr>
        <p:spPr>
          <a:xfrm>
            <a:off x="6515016" y="4867000"/>
            <a:ext cx="2906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Hombres y Mujeres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30-60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2EA2A7-A10E-0378-D881-85E477A86117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Características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00DDEBC-A2C4-2BF4-33AB-F218C429E562}"/>
              </a:ext>
            </a:extLst>
          </p:cNvPr>
          <p:cNvSpPr txBox="1"/>
          <p:nvPr/>
        </p:nvSpPr>
        <p:spPr>
          <a:xfrm>
            <a:off x="898947" y="1564875"/>
            <a:ext cx="4409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Reflexivos, cercanos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dialogantes.</a:t>
            </a:r>
          </a:p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Mayor ocio y deporte (mejores hábitos de estudio).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2534FA79-2072-0C00-12A5-8F9025F3F70A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194C4D27-2842-9604-AB7D-3343E0A7C6FA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CF2F1CA-618E-E0CA-3599-70B52E2121E4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41B8D5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18E321C-64D7-A911-DEF9-B8AC796EAC77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EF2AE92F-6380-80C5-864B-24B03834A302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60349970-C746-80D1-C012-057E8D07789E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E2FA76B-CFB2-5DF1-F2BA-6B0847BF3C14}"/>
              </a:ext>
            </a:extLst>
          </p:cNvPr>
          <p:cNvSpPr txBox="1"/>
          <p:nvPr/>
        </p:nvSpPr>
        <p:spPr>
          <a:xfrm>
            <a:off x="898947" y="2815524"/>
            <a:ext cx="39163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Colaborativos, empáticos.</a:t>
            </a:r>
          </a:p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Alta satisfacción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desde la confianza. Si hay comunicación y acompañamiento más satisfechos.</a:t>
            </a:r>
          </a:p>
        </p:txBody>
      </p:sp>
      <p:pic>
        <p:nvPicPr>
          <p:cNvPr id="26" name="Gráfico 25" descr="Centro educativo con relleno sólido">
            <a:extLst>
              <a:ext uri="{FF2B5EF4-FFF2-40B4-BE49-F238E27FC236}">
                <a16:creationId xmlns:a16="http://schemas.microsoft.com/office/drawing/2014/main" id="{CF4A829F-980E-70B8-74D6-AB6DE5D38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44" y="2755900"/>
            <a:ext cx="914400" cy="914400"/>
          </a:xfrm>
          <a:prstGeom prst="rect">
            <a:avLst/>
          </a:prstGeom>
        </p:spPr>
      </p:pic>
      <p:pic>
        <p:nvPicPr>
          <p:cNvPr id="28" name="Gráfico 27" descr="Cerebro izquierdo y derecho con relleno sólido">
            <a:extLst>
              <a:ext uri="{FF2B5EF4-FFF2-40B4-BE49-F238E27FC236}">
                <a16:creationId xmlns:a16="http://schemas.microsoft.com/office/drawing/2014/main" id="{64BAF4F6-3D1F-CF8B-129D-2D3F45C5B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" y="1564875"/>
            <a:ext cx="914400" cy="914400"/>
          </a:xfrm>
          <a:prstGeom prst="rect">
            <a:avLst/>
          </a:prstGeom>
        </p:spPr>
      </p:pic>
      <p:pic>
        <p:nvPicPr>
          <p:cNvPr id="30" name="Gráfico 29" descr="Mujer con niño con relleno sólido">
            <a:extLst>
              <a:ext uri="{FF2B5EF4-FFF2-40B4-BE49-F238E27FC236}">
                <a16:creationId xmlns:a16="http://schemas.microsoft.com/office/drawing/2014/main" id="{303E7356-F139-5F6F-5976-38D615B56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19" y="4109554"/>
            <a:ext cx="914400" cy="9144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9CA17DE5-A668-36A8-6BED-3C714D6C4FFB}"/>
              </a:ext>
            </a:extLst>
          </p:cNvPr>
          <p:cNvSpPr txBox="1"/>
          <p:nvPr/>
        </p:nvSpPr>
        <p:spPr>
          <a:xfrm>
            <a:off x="898947" y="4295583"/>
            <a:ext cx="3916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Más comunicación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con los hijos (más profunda y espontánea).</a:t>
            </a:r>
          </a:p>
        </p:txBody>
      </p:sp>
      <p:pic>
        <p:nvPicPr>
          <p:cNvPr id="36" name="Gráfico 35" descr="Corazón con pulso con relleno sólido">
            <a:extLst>
              <a:ext uri="{FF2B5EF4-FFF2-40B4-BE49-F238E27FC236}">
                <a16:creationId xmlns:a16="http://schemas.microsoft.com/office/drawing/2014/main" id="{1C18F70C-A346-7072-FE92-51E5036DEB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744" y="5417350"/>
            <a:ext cx="914400" cy="9144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81FD08F9-BDA7-919B-0820-0B2D5C93E53C}"/>
              </a:ext>
            </a:extLst>
          </p:cNvPr>
          <p:cNvSpPr txBox="1"/>
          <p:nvPr/>
        </p:nvSpPr>
        <p:spPr>
          <a:xfrm>
            <a:off x="898947" y="5447552"/>
            <a:ext cx="3916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Tranquilos, seguros, confiados.</a:t>
            </a:r>
          </a:p>
          <a:p>
            <a:r>
              <a:rPr lang="es-ES" sz="2000" b="1" dirty="0">
                <a:solidFill>
                  <a:schemeClr val="bg1"/>
                </a:solidFill>
                <a:highlight>
                  <a:srgbClr val="065867"/>
                </a:highlight>
                <a:latin typeface="Candara" panose="020E0502030303020204" pitchFamily="34" charset="0"/>
              </a:rPr>
              <a:t>Menor patrón de estrés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4098" name="Picture 2" descr="Los adolescentes pasan más horas en internet que en la escuela">
            <a:extLst>
              <a:ext uri="{FF2B5EF4-FFF2-40B4-BE49-F238E27FC236}">
                <a16:creationId xmlns:a16="http://schemas.microsoft.com/office/drawing/2014/main" id="{4686FC7A-7AFC-FBFA-B06F-3842C3B3D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915" y="292493"/>
            <a:ext cx="6502461" cy="365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F4AFA97-A2D0-712D-8994-012A261EA2E0}"/>
              </a:ext>
            </a:extLst>
          </p:cNvPr>
          <p:cNvSpPr txBox="1"/>
          <p:nvPr/>
        </p:nvSpPr>
        <p:spPr>
          <a:xfrm>
            <a:off x="5927440" y="5970771"/>
            <a:ext cx="530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Estoy atento, pero sin perder la calma</a:t>
            </a:r>
          </a:p>
        </p:txBody>
      </p:sp>
    </p:spTree>
    <p:extLst>
      <p:ext uri="{BB962C8B-B14F-4D97-AF65-F5344CB8AC3E}">
        <p14:creationId xmlns:p14="http://schemas.microsoft.com/office/powerpoint/2010/main" val="1219818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45AF6-9981-D228-0CC3-D975338EF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8719F1F-AD88-92E2-11B8-4E6FA236E85A}"/>
              </a:ext>
            </a:extLst>
          </p:cNvPr>
          <p:cNvSpPr txBox="1"/>
          <p:nvPr/>
        </p:nvSpPr>
        <p:spPr>
          <a:xfrm>
            <a:off x="6020559" y="3888678"/>
            <a:ext cx="5763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CONECTADAS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ED1F8486-EF53-CC7C-6E11-73BA061B5512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57A9ED8A-9BB6-77E5-2261-6447FA1A3F0F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B6DAF55-0489-084B-C097-B22F56A5A8E8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41B8D5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81E69D6F-2DF9-F625-2B72-8301501BE5CF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10203EF-EC12-E183-A901-09E2C9BBEBA9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72A6A645-7AA4-A8F9-A322-75187AEAAF6D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098" name="Picture 2" descr="Los adolescentes pasan más horas en internet que en la escuela">
            <a:extLst>
              <a:ext uri="{FF2B5EF4-FFF2-40B4-BE49-F238E27FC236}">
                <a16:creationId xmlns:a16="http://schemas.microsoft.com/office/drawing/2014/main" id="{4978CEA8-60F5-4AC3-A175-6E81DCE0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915" y="292493"/>
            <a:ext cx="6502461" cy="365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CA0F51D-E3D6-4AFF-B913-4CE3FB13C7D8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981E3989-3F74-7A88-8E34-4FBFB5787049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Tecnología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Gráfico 4" descr="Conectar con relleno sólido">
            <a:extLst>
              <a:ext uri="{FF2B5EF4-FFF2-40B4-BE49-F238E27FC236}">
                <a16:creationId xmlns:a16="http://schemas.microsoft.com/office/drawing/2014/main" id="{03E76B3A-AB00-587A-425E-2C555744D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3715" y="499408"/>
            <a:ext cx="914400" cy="914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F0CD42-A241-8055-9A2A-D337476E18B6}"/>
              </a:ext>
            </a:extLst>
          </p:cNvPr>
          <p:cNvSpPr txBox="1"/>
          <p:nvPr/>
        </p:nvSpPr>
        <p:spPr>
          <a:xfrm>
            <a:off x="-43685" y="1635535"/>
            <a:ext cx="5359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highlight>
                  <a:srgbClr val="065867"/>
                </a:highlight>
                <a:sym typeface="Wingdings" panose="05000000000000000000" pitchFamily="2" charset="2"/>
              </a:rPr>
              <a:t>CONTROL E INTEGRADO EN SU COTIDIANEIDAD</a:t>
            </a:r>
            <a:endParaRPr lang="es-ES" b="1" dirty="0">
              <a:solidFill>
                <a:schemeClr val="bg1"/>
              </a:solidFill>
              <a:highlight>
                <a:srgbClr val="065867"/>
              </a:highligh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9C9620-6524-4F0D-DB62-39B3D5BD923C}"/>
              </a:ext>
            </a:extLst>
          </p:cNvPr>
          <p:cNvSpPr txBox="1"/>
          <p:nvPr/>
        </p:nvSpPr>
        <p:spPr>
          <a:xfrm>
            <a:off x="146214" y="2347058"/>
            <a:ext cx="494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Inteligencia Artificial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como herramienta útil y necesaria en la escuela.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8DECC0B-72F9-F513-80E1-B40FFA7465D9}"/>
              </a:ext>
            </a:extLst>
          </p:cNvPr>
          <p:cNvSpPr txBox="1"/>
          <p:nvPr/>
        </p:nvSpPr>
        <p:spPr>
          <a:xfrm>
            <a:off x="146214" y="5050723"/>
            <a:ext cx="4945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Manifiestan que si el colegio aumenta el uso de Inteligencia Artificial el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nivel de confianza de la escuela es más alto.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811A80D-1D94-0B97-A67A-E651E6FCDD68}"/>
              </a:ext>
            </a:extLst>
          </p:cNvPr>
          <p:cNvSpPr txBox="1"/>
          <p:nvPr/>
        </p:nvSpPr>
        <p:spPr>
          <a:xfrm>
            <a:off x="5927440" y="5970771"/>
            <a:ext cx="530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Estoy atento, pero sin perder la calma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232112-21F9-8754-6E39-3682F0E2AE89}"/>
              </a:ext>
            </a:extLst>
          </p:cNvPr>
          <p:cNvSpPr txBox="1"/>
          <p:nvPr/>
        </p:nvSpPr>
        <p:spPr>
          <a:xfrm>
            <a:off x="146213" y="3380015"/>
            <a:ext cx="4945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Seguros en el uso de herramientas digitales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(43%) y hablan con sus hijos del uso de Internet (47%) como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estrategia de comunicación.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B456157-1C5A-3EB3-D941-AA3F5A91A78D}"/>
              </a:ext>
            </a:extLst>
          </p:cNvPr>
          <p:cNvSpPr txBox="1"/>
          <p:nvPr/>
        </p:nvSpPr>
        <p:spPr>
          <a:xfrm>
            <a:off x="6515016" y="4867000"/>
            <a:ext cx="2906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Hombres y Mujeres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30-60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</a:t>
            </a:r>
          </a:p>
        </p:txBody>
      </p:sp>
    </p:spTree>
    <p:extLst>
      <p:ext uri="{BB962C8B-B14F-4D97-AF65-F5344CB8AC3E}">
        <p14:creationId xmlns:p14="http://schemas.microsoft.com/office/powerpoint/2010/main" val="394919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65A6F-496C-BE5E-6936-443169512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8E2F3FC-67F4-CB66-C0C0-624043BDDA9A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DAC24FE3-9A1B-A000-E488-359FAC563DA0}"/>
              </a:ext>
            </a:extLst>
          </p:cNvPr>
          <p:cNvSpPr txBox="1"/>
          <p:nvPr/>
        </p:nvSpPr>
        <p:spPr>
          <a:xfrm>
            <a:off x="5891692" y="4709833"/>
            <a:ext cx="3490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 (mayoritariamente)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45-60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C2C78B-0F06-9D39-E943-4E886662E59A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Características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BB4B27B-565C-A31D-71E6-1800B64A4BF2}"/>
              </a:ext>
            </a:extLst>
          </p:cNvPr>
          <p:cNvSpPr txBox="1"/>
          <p:nvPr/>
        </p:nvSpPr>
        <p:spPr>
          <a:xfrm>
            <a:off x="898947" y="1564875"/>
            <a:ext cx="4409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Racionales, superficiales, reflexivos, pensadores.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8F789E20-17B7-0A25-96D5-C2CFEA9D9C52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1CA31BF7-060F-5D41-1B9E-724062BC3A68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4C4DEC6-DB31-2586-75DC-E36D2045A88A}"/>
              </a:ext>
            </a:extLst>
          </p:cNvPr>
          <p:cNvSpPr txBox="1"/>
          <p:nvPr/>
        </p:nvSpPr>
        <p:spPr>
          <a:xfrm>
            <a:off x="898947" y="2777512"/>
            <a:ext cx="4536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Satisfacción moderada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con el colegio (si no hay conflictos). Relación instrumental, cordial y de confianza.</a:t>
            </a:r>
          </a:p>
        </p:txBody>
      </p:sp>
      <p:pic>
        <p:nvPicPr>
          <p:cNvPr id="26" name="Gráfico 25" descr="Centro educativo con relleno sólido">
            <a:extLst>
              <a:ext uri="{FF2B5EF4-FFF2-40B4-BE49-F238E27FC236}">
                <a16:creationId xmlns:a16="http://schemas.microsoft.com/office/drawing/2014/main" id="{4965A718-BA8A-419C-7610-FBD4DA14D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44" y="2755900"/>
            <a:ext cx="914400" cy="914400"/>
          </a:xfrm>
          <a:prstGeom prst="rect">
            <a:avLst/>
          </a:prstGeom>
        </p:spPr>
      </p:pic>
      <p:pic>
        <p:nvPicPr>
          <p:cNvPr id="28" name="Gráfico 27" descr="Cerebro izquierdo y derecho con relleno sólido">
            <a:extLst>
              <a:ext uri="{FF2B5EF4-FFF2-40B4-BE49-F238E27FC236}">
                <a16:creationId xmlns:a16="http://schemas.microsoft.com/office/drawing/2014/main" id="{FBA0D3D3-CF6B-588A-5D0E-701369872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" y="1564875"/>
            <a:ext cx="914400" cy="914400"/>
          </a:xfrm>
          <a:prstGeom prst="rect">
            <a:avLst/>
          </a:prstGeom>
        </p:spPr>
      </p:pic>
      <p:pic>
        <p:nvPicPr>
          <p:cNvPr id="30" name="Gráfico 29" descr="Mujer con niño con relleno sólido">
            <a:extLst>
              <a:ext uri="{FF2B5EF4-FFF2-40B4-BE49-F238E27FC236}">
                <a16:creationId xmlns:a16="http://schemas.microsoft.com/office/drawing/2014/main" id="{8E39977E-0082-B06E-6A25-FD2087E54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19" y="4109554"/>
            <a:ext cx="914400" cy="9144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58E29D4C-9A00-F7F4-E3F0-E709353A9C98}"/>
              </a:ext>
            </a:extLst>
          </p:cNvPr>
          <p:cNvSpPr txBox="1"/>
          <p:nvPr/>
        </p:nvSpPr>
        <p:spPr>
          <a:xfrm>
            <a:off x="898947" y="3894391"/>
            <a:ext cx="4623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No perciben </a:t>
            </a:r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riesgos socioemocionales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en los hijos.</a:t>
            </a:r>
          </a:p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Alta comunicación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cuando es necesario (baja frecuencia).</a:t>
            </a:r>
          </a:p>
        </p:txBody>
      </p:sp>
      <p:pic>
        <p:nvPicPr>
          <p:cNvPr id="36" name="Gráfico 35" descr="Corazón con pulso con relleno sólido">
            <a:extLst>
              <a:ext uri="{FF2B5EF4-FFF2-40B4-BE49-F238E27FC236}">
                <a16:creationId xmlns:a16="http://schemas.microsoft.com/office/drawing/2014/main" id="{E811D5CE-B7CD-DF48-A32E-8398F0B4D2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744" y="5417350"/>
            <a:ext cx="914400" cy="9144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7AA8DAB2-A128-6FC7-544C-9ACDBC7DF27D}"/>
              </a:ext>
            </a:extLst>
          </p:cNvPr>
          <p:cNvSpPr txBox="1"/>
          <p:nvPr/>
        </p:nvSpPr>
        <p:spPr>
          <a:xfrm>
            <a:off x="898947" y="5506544"/>
            <a:ext cx="4531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highlight>
                  <a:srgbClr val="065867"/>
                </a:highlight>
                <a:latin typeface="Candara" panose="020E0502030303020204" pitchFamily="34" charset="0"/>
              </a:rPr>
              <a:t>Menor patrón de estrés</a:t>
            </a:r>
            <a:r>
              <a:rPr lang="es-ES" sz="2000" dirty="0">
                <a:latin typeface="Candara" panose="020E0502030303020204" pitchFamily="34" charset="0"/>
              </a:rPr>
              <a:t>, pero quienes lo tienen alto presentan menor vínculo emocional.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483641-09E2-B251-2054-098324079511}"/>
              </a:ext>
            </a:extLst>
          </p:cNvPr>
          <p:cNvSpPr txBox="1"/>
          <p:nvPr/>
        </p:nvSpPr>
        <p:spPr>
          <a:xfrm>
            <a:off x="5595257" y="3888678"/>
            <a:ext cx="6189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FUNCIONALES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4F151EC-D154-14D9-1A2A-1875088538E4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2D8BBA"/>
          </a:solidFill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0C316CD-FB77-D998-2A99-BA2FAC394E97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FE0D9E8-6D92-905B-742E-0863DBE00DE3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DA539C2-E9A6-6C24-70AB-818A566514AB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A0E8EB87-BD56-A7C0-2EE7-60722DDB48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5363" y="239486"/>
            <a:ext cx="6221208" cy="358949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DBFBF35-6D4E-5CB0-5557-F0BC76B74323}"/>
              </a:ext>
            </a:extLst>
          </p:cNvPr>
          <p:cNvSpPr txBox="1"/>
          <p:nvPr/>
        </p:nvSpPr>
        <p:spPr>
          <a:xfrm>
            <a:off x="6545473" y="5705831"/>
            <a:ext cx="453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La escuela puede ayudar a pasar de la presencia a la relación.</a:t>
            </a:r>
          </a:p>
        </p:txBody>
      </p:sp>
    </p:spTree>
    <p:extLst>
      <p:ext uri="{BB962C8B-B14F-4D97-AF65-F5344CB8AC3E}">
        <p14:creationId xmlns:p14="http://schemas.microsoft.com/office/powerpoint/2010/main" val="2085768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C2E3-C0D9-BB45-AC6A-3D7ACC1A8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7">
            <a:extLst>
              <a:ext uri="{FF2B5EF4-FFF2-40B4-BE49-F238E27FC236}">
                <a16:creationId xmlns:a16="http://schemas.microsoft.com/office/drawing/2014/main" id="{6FBB39F7-2068-9230-F6CE-8CDAF3D2BF71}"/>
              </a:ext>
            </a:extLst>
          </p:cNvPr>
          <p:cNvSpPr txBox="1"/>
          <p:nvPr/>
        </p:nvSpPr>
        <p:spPr>
          <a:xfrm>
            <a:off x="9274628" y="4952673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40F782D8-5F1E-7087-9946-59542D045E47}"/>
              </a:ext>
            </a:extLst>
          </p:cNvPr>
          <p:cNvSpPr>
            <a:spLocks noEditPoints="1"/>
          </p:cNvSpPr>
          <p:nvPr/>
        </p:nvSpPr>
        <p:spPr bwMode="gray">
          <a:xfrm>
            <a:off x="9317935" y="4834670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BF3E209-0306-343F-D006-D1B031ADB196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2D8BBA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FF0743C-F025-30A4-95A6-4CBA3D2450E9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F42C1C14-85E0-86A7-999B-34A67AD34397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BF716C5A-EC79-F4B3-5A02-665005F9FA0F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EEC14A4-4163-D582-102F-EF37E5E32A4C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AF43330F-B182-3495-A659-B227F47776FD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Tecnología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Gráfico 4" descr="Conectar con relleno sólido">
            <a:extLst>
              <a:ext uri="{FF2B5EF4-FFF2-40B4-BE49-F238E27FC236}">
                <a16:creationId xmlns:a16="http://schemas.microsoft.com/office/drawing/2014/main" id="{723EB367-A92D-19AA-9C83-3D555B164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3715" y="499408"/>
            <a:ext cx="914400" cy="914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E254F68-2624-C8D5-256F-AF060890E05D}"/>
              </a:ext>
            </a:extLst>
          </p:cNvPr>
          <p:cNvSpPr txBox="1"/>
          <p:nvPr/>
        </p:nvSpPr>
        <p:spPr>
          <a:xfrm>
            <a:off x="-43686" y="1635535"/>
            <a:ext cx="5736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highlight>
                  <a:srgbClr val="065867"/>
                </a:highlight>
                <a:sym typeface="Wingdings" panose="05000000000000000000" pitchFamily="2" charset="2"/>
              </a:rPr>
              <a:t>CONFIANZA Y TRANQUILIDAD, PERO SUPERFICIALES</a:t>
            </a:r>
            <a:endParaRPr lang="es-ES" b="1" dirty="0">
              <a:solidFill>
                <a:schemeClr val="bg1"/>
              </a:solidFill>
              <a:highlight>
                <a:srgbClr val="065867"/>
              </a:highligh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0C7350-11A1-25BF-6E16-674D884DE48E}"/>
              </a:ext>
            </a:extLst>
          </p:cNvPr>
          <p:cNvSpPr txBox="1"/>
          <p:nvPr/>
        </p:nvSpPr>
        <p:spPr>
          <a:xfrm>
            <a:off x="284613" y="2491690"/>
            <a:ext cx="4945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Suelen ver dificultades y barreras para el uso de herramientas tecnológicas, pero establecen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pocos controles y supervisiones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DD035A2-6C6E-8731-1054-6C9EA3EF7878}"/>
              </a:ext>
            </a:extLst>
          </p:cNvPr>
          <p:cNvSpPr txBox="1"/>
          <p:nvPr/>
        </p:nvSpPr>
        <p:spPr>
          <a:xfrm>
            <a:off x="284614" y="3888678"/>
            <a:ext cx="494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Perciben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interesante el uso de la IA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como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herramienta educativa.</a:t>
            </a:r>
            <a:endParaRPr lang="es-ES" sz="2000" b="1" dirty="0">
              <a:solidFill>
                <a:srgbClr val="065867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FB525C0-0DE2-34E5-6B7D-C67F2B1BE39F}"/>
              </a:ext>
            </a:extLst>
          </p:cNvPr>
          <p:cNvSpPr txBox="1"/>
          <p:nvPr/>
        </p:nvSpPr>
        <p:spPr>
          <a:xfrm>
            <a:off x="5595257" y="3888678"/>
            <a:ext cx="6189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FAMILIAS FUNCIONALES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564AC11-9505-09F0-AA18-60889B0EA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363" y="239486"/>
            <a:ext cx="6221208" cy="358949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57FCD21-6C76-2D5D-7EA6-5CF5D7C79756}"/>
              </a:ext>
            </a:extLst>
          </p:cNvPr>
          <p:cNvSpPr txBox="1"/>
          <p:nvPr/>
        </p:nvSpPr>
        <p:spPr>
          <a:xfrm>
            <a:off x="284613" y="4853134"/>
            <a:ext cx="4945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Muestran miedo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 las posibles adicciones, al acceso de contenido inapropiado y la alta dependencia de las pantallas.</a:t>
            </a:r>
            <a:endParaRPr lang="es-ES" sz="2000" b="1" dirty="0">
              <a:solidFill>
                <a:srgbClr val="065867"/>
              </a:solidFill>
              <a:latin typeface="Candara" panose="020E05020303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C3A4FB-AEC7-77B4-2084-2EAF74F1382D}"/>
              </a:ext>
            </a:extLst>
          </p:cNvPr>
          <p:cNvSpPr txBox="1"/>
          <p:nvPr/>
        </p:nvSpPr>
        <p:spPr>
          <a:xfrm>
            <a:off x="6545473" y="5705831"/>
            <a:ext cx="453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La escuela puede ayudar a pasar de la presencia a la relación.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E06A86-FD46-C14C-F2B9-2974AA1E8195}"/>
              </a:ext>
            </a:extLst>
          </p:cNvPr>
          <p:cNvSpPr txBox="1"/>
          <p:nvPr/>
        </p:nvSpPr>
        <p:spPr>
          <a:xfrm>
            <a:off x="5891692" y="4709833"/>
            <a:ext cx="3490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 (mayoritariamente)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45-60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</a:t>
            </a:r>
          </a:p>
        </p:txBody>
      </p:sp>
    </p:spTree>
    <p:extLst>
      <p:ext uri="{BB962C8B-B14F-4D97-AF65-F5344CB8AC3E}">
        <p14:creationId xmlns:p14="http://schemas.microsoft.com/office/powerpoint/2010/main" val="1121119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C37-290D-B420-C464-4452A5055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B8182C4-F16B-D76C-CDBF-21ABD23FBFC9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4FDB8B-164F-AC8F-398F-2B2A4335A584}"/>
              </a:ext>
            </a:extLst>
          </p:cNvPr>
          <p:cNvSpPr txBox="1"/>
          <p:nvPr/>
        </p:nvSpPr>
        <p:spPr>
          <a:xfrm>
            <a:off x="5950785" y="4576349"/>
            <a:ext cx="3510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 (mayoritariamente)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+ 45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 mayores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D8B69AB-94F1-097D-F796-BBF9A69ACF25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Características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04CC28-4A73-DD6F-77CD-05DCA2089F3D}"/>
              </a:ext>
            </a:extLst>
          </p:cNvPr>
          <p:cNvSpPr txBox="1"/>
          <p:nvPr/>
        </p:nvSpPr>
        <p:spPr>
          <a:xfrm>
            <a:off x="929468" y="1549443"/>
            <a:ext cx="4303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Permisivos, despreocupados, relajados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tranquilos, distantes…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131F8C58-F602-2111-7125-CE8CA820649D}"/>
              </a:ext>
            </a:extLst>
          </p:cNvPr>
          <p:cNvSpPr txBox="1"/>
          <p:nvPr/>
        </p:nvSpPr>
        <p:spPr>
          <a:xfrm>
            <a:off x="9724866" y="4640276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501">
            <a:extLst>
              <a:ext uri="{FF2B5EF4-FFF2-40B4-BE49-F238E27FC236}">
                <a16:creationId xmlns:a16="http://schemas.microsoft.com/office/drawing/2014/main" id="{6CAB1A25-C8F5-A943-D43A-BA90D990AF90}"/>
              </a:ext>
            </a:extLst>
          </p:cNvPr>
          <p:cNvSpPr>
            <a:spLocks noEditPoints="1"/>
          </p:cNvSpPr>
          <p:nvPr/>
        </p:nvSpPr>
        <p:spPr bwMode="gray">
          <a:xfrm>
            <a:off x="9768173" y="4522273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CC5B699-222D-21A7-4D1E-0CAF8D38F6AE}"/>
              </a:ext>
            </a:extLst>
          </p:cNvPr>
          <p:cNvSpPr txBox="1"/>
          <p:nvPr/>
        </p:nvSpPr>
        <p:spPr>
          <a:xfrm>
            <a:off x="929468" y="2563742"/>
            <a:ext cx="4035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Alta satisfacción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con la escuela. 60% buena comunicación y valoran la calidad educativa.</a:t>
            </a:r>
          </a:p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Relajados, pero por </a:t>
            </a:r>
            <a:r>
              <a:rPr lang="es-ES" sz="2000" b="1" dirty="0" err="1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desimplicación</a:t>
            </a:r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26" name="Gráfico 25" descr="Centro educativo con relleno sólido">
            <a:extLst>
              <a:ext uri="{FF2B5EF4-FFF2-40B4-BE49-F238E27FC236}">
                <a16:creationId xmlns:a16="http://schemas.microsoft.com/office/drawing/2014/main" id="{F62EE188-F59E-A96F-F7D3-F62464242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44" y="2755900"/>
            <a:ext cx="914400" cy="914400"/>
          </a:xfrm>
          <a:prstGeom prst="rect">
            <a:avLst/>
          </a:prstGeom>
        </p:spPr>
      </p:pic>
      <p:pic>
        <p:nvPicPr>
          <p:cNvPr id="28" name="Gráfico 27" descr="Cerebro izquierdo y derecho con relleno sólido">
            <a:extLst>
              <a:ext uri="{FF2B5EF4-FFF2-40B4-BE49-F238E27FC236}">
                <a16:creationId xmlns:a16="http://schemas.microsoft.com/office/drawing/2014/main" id="{4CBCCE47-FBF5-DEB7-DCFB-0103529EA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25" y="1564875"/>
            <a:ext cx="914400" cy="914400"/>
          </a:xfrm>
          <a:prstGeom prst="rect">
            <a:avLst/>
          </a:prstGeom>
        </p:spPr>
      </p:pic>
      <p:pic>
        <p:nvPicPr>
          <p:cNvPr id="30" name="Gráfico 29" descr="Mujer con niño con relleno sólido">
            <a:extLst>
              <a:ext uri="{FF2B5EF4-FFF2-40B4-BE49-F238E27FC236}">
                <a16:creationId xmlns:a16="http://schemas.microsoft.com/office/drawing/2014/main" id="{2B5786AD-ACC4-167F-2C98-57CBE2CD51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19" y="4109554"/>
            <a:ext cx="914400" cy="9144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F750CF71-E16C-A536-F9A9-4E7FE44CB351}"/>
              </a:ext>
            </a:extLst>
          </p:cNvPr>
          <p:cNvSpPr txBox="1"/>
          <p:nvPr/>
        </p:nvSpPr>
        <p:spPr>
          <a:xfrm>
            <a:off x="929468" y="4240899"/>
            <a:ext cx="39163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Esporádica comunicación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con los hijos. </a:t>
            </a:r>
          </a:p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El apoyo psicológico es latente.</a:t>
            </a:r>
          </a:p>
        </p:txBody>
      </p:sp>
      <p:pic>
        <p:nvPicPr>
          <p:cNvPr id="36" name="Gráfico 35" descr="Corazón con pulso con relleno sólido">
            <a:extLst>
              <a:ext uri="{FF2B5EF4-FFF2-40B4-BE49-F238E27FC236}">
                <a16:creationId xmlns:a16="http://schemas.microsoft.com/office/drawing/2014/main" id="{9DFC88E6-9D24-7477-7F42-8B0176E6F2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744" y="5417350"/>
            <a:ext cx="914400" cy="9144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44DCAAA8-8A03-A0D7-82E3-FC48BCC425FB}"/>
              </a:ext>
            </a:extLst>
          </p:cNvPr>
          <p:cNvSpPr txBox="1"/>
          <p:nvPr/>
        </p:nvSpPr>
        <p:spPr>
          <a:xfrm>
            <a:off x="929468" y="5675690"/>
            <a:ext cx="3916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highlight>
                  <a:srgbClr val="065867"/>
                </a:highlight>
                <a:latin typeface="Candara" panose="020E0502030303020204" pitchFamily="34" charset="0"/>
              </a:rPr>
              <a:t>Sin patrón de estrés significativo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3A7DB6C-4F77-97E9-374C-C7DF1AEF28E8}"/>
              </a:ext>
            </a:extLst>
          </p:cNvPr>
          <p:cNvSpPr txBox="1"/>
          <p:nvPr/>
        </p:nvSpPr>
        <p:spPr>
          <a:xfrm>
            <a:off x="4757055" y="3889451"/>
            <a:ext cx="7196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FAMILIAS RELAJADAS-DISTANTES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F450347-9044-206D-0275-F12B75E7690A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2D8BBA"/>
          </a:solidFill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4644C7AB-4AAB-BF1C-0CF6-7C333C13A0EC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1BFFB0A-3F71-C660-D24F-8AFB6A480FCC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B514EAE5-CEF4-DBC2-46B6-4305F44885EB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F1C45B96-A670-9D29-29C4-9A38225872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2090" y="243242"/>
            <a:ext cx="6582286" cy="37023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D4CA019-C40B-0969-C69F-02D504952180}"/>
              </a:ext>
            </a:extLst>
          </p:cNvPr>
          <p:cNvSpPr txBox="1"/>
          <p:nvPr/>
        </p:nvSpPr>
        <p:spPr>
          <a:xfrm>
            <a:off x="6126139" y="5565388"/>
            <a:ext cx="4284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Acompañar también es despertar conciencia y compromiso.</a:t>
            </a:r>
          </a:p>
        </p:txBody>
      </p:sp>
    </p:spTree>
    <p:extLst>
      <p:ext uri="{BB962C8B-B14F-4D97-AF65-F5344CB8AC3E}">
        <p14:creationId xmlns:p14="http://schemas.microsoft.com/office/powerpoint/2010/main" val="3517025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FFDF-EAAC-754D-CA55-9F435E46D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F0892A16-E23A-9CDE-44BE-A048949E76E5}"/>
              </a:ext>
            </a:extLst>
          </p:cNvPr>
          <p:cNvGrpSpPr/>
          <p:nvPr/>
        </p:nvGrpSpPr>
        <p:grpSpPr>
          <a:xfrm>
            <a:off x="3929743" y="-1"/>
            <a:ext cx="8262257" cy="6868889"/>
            <a:chOff x="3929743" y="-1"/>
            <a:chExt cx="8262257" cy="6868889"/>
          </a:xfrm>
          <a:solidFill>
            <a:srgbClr val="2D8BBA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BBB40033-BDF7-AEDE-DC61-DCB7654638EB}"/>
                </a:ext>
              </a:extLst>
            </p:cNvPr>
            <p:cNvSpPr/>
            <p:nvPr/>
          </p:nvSpPr>
          <p:spPr>
            <a:xfrm>
              <a:off x="3929743" y="-1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A652D2BE-6CD1-FBE6-302D-6AC1114FBD5C}"/>
                </a:ext>
              </a:extLst>
            </p:cNvPr>
            <p:cNvSpPr/>
            <p:nvPr/>
          </p:nvSpPr>
          <p:spPr>
            <a:xfrm>
              <a:off x="3929743" y="6520545"/>
              <a:ext cx="8262257" cy="3483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C79CB439-D04C-FB7D-D0A6-AC09F9F3425F}"/>
                </a:ext>
              </a:extLst>
            </p:cNvPr>
            <p:cNvSpPr/>
            <p:nvPr/>
          </p:nvSpPr>
          <p:spPr>
            <a:xfrm>
              <a:off x="11691257" y="239486"/>
              <a:ext cx="500743" cy="62810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334D2DF-13AC-80BA-5AC2-08E90EE26579}"/>
              </a:ext>
            </a:extLst>
          </p:cNvPr>
          <p:cNvCxnSpPr/>
          <p:nvPr/>
        </p:nvCxnSpPr>
        <p:spPr>
          <a:xfrm>
            <a:off x="435429" y="526250"/>
            <a:ext cx="0" cy="762000"/>
          </a:xfrm>
          <a:prstGeom prst="line">
            <a:avLst/>
          </a:prstGeom>
          <a:ln w="127000">
            <a:solidFill>
              <a:srgbClr val="15608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D1AEC5B1-6CFE-D22A-43EC-D09CF914DA0B}"/>
              </a:ext>
            </a:extLst>
          </p:cNvPr>
          <p:cNvSpPr txBox="1"/>
          <p:nvPr/>
        </p:nvSpPr>
        <p:spPr>
          <a:xfrm>
            <a:off x="500743" y="710387"/>
            <a:ext cx="36467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u="sng" dirty="0">
                <a:solidFill>
                  <a:srgbClr val="065867"/>
                </a:solidFill>
              </a:rPr>
              <a:t>Tecnología</a:t>
            </a:r>
            <a:r>
              <a:rPr lang="es-ES" sz="2600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Gráfico 4" descr="Conectar con relleno sólido">
            <a:extLst>
              <a:ext uri="{FF2B5EF4-FFF2-40B4-BE49-F238E27FC236}">
                <a16:creationId xmlns:a16="http://schemas.microsoft.com/office/drawing/2014/main" id="{A4C7E6CA-6E63-D5BF-4448-1866BC8FD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3715" y="499408"/>
            <a:ext cx="914400" cy="914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250A26A-F492-67D8-CFDE-C487FE7F81E9}"/>
              </a:ext>
            </a:extLst>
          </p:cNvPr>
          <p:cNvSpPr txBox="1"/>
          <p:nvPr/>
        </p:nvSpPr>
        <p:spPr>
          <a:xfrm>
            <a:off x="-43685" y="1635535"/>
            <a:ext cx="5359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highlight>
                  <a:srgbClr val="065867"/>
                </a:highlight>
                <a:sym typeface="Wingdings" panose="05000000000000000000" pitchFamily="2" charset="2"/>
              </a:rPr>
              <a:t>INTEGRACIÓN NATURALIZADA</a:t>
            </a:r>
            <a:endParaRPr lang="es-ES" b="1" dirty="0">
              <a:solidFill>
                <a:schemeClr val="bg1"/>
              </a:solidFill>
              <a:highlight>
                <a:srgbClr val="065867"/>
              </a:highligh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57E8D6A-63C4-AA5B-EDA5-84BE4E97C9C4}"/>
              </a:ext>
            </a:extLst>
          </p:cNvPr>
          <p:cNvSpPr txBox="1"/>
          <p:nvPr/>
        </p:nvSpPr>
        <p:spPr>
          <a:xfrm>
            <a:off x="155287" y="2396905"/>
            <a:ext cx="4945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No ven la tecnología como enemiga ni como aliada, sino como un elemento del entorno.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Logran convivencia digital sin conflicto explícito.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6DFD73D-43A5-9699-6BBD-5F63E54E5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090" y="243242"/>
            <a:ext cx="6582286" cy="370234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A5B4EC-E666-CEFC-2EF0-82CA84EE76A3}"/>
              </a:ext>
            </a:extLst>
          </p:cNvPr>
          <p:cNvSpPr txBox="1"/>
          <p:nvPr/>
        </p:nvSpPr>
        <p:spPr>
          <a:xfrm>
            <a:off x="163171" y="4432774"/>
            <a:ext cx="494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Desde la relajación y despreocupación ejercen </a:t>
            </a:r>
            <a:r>
              <a:rPr lang="es-ES" sz="2000" b="1" dirty="0">
                <a:solidFill>
                  <a:srgbClr val="065867"/>
                </a:solidFill>
                <a:latin typeface="Candara" panose="020E0502030303020204" pitchFamily="34" charset="0"/>
              </a:rPr>
              <a:t>pocos controles y filtros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8" name="TextBox 27">
            <a:extLst>
              <a:ext uri="{FF2B5EF4-FFF2-40B4-BE49-F238E27FC236}">
                <a16:creationId xmlns:a16="http://schemas.microsoft.com/office/drawing/2014/main" id="{B36A88DE-0F86-FE3D-9900-87E7702C9306}"/>
              </a:ext>
            </a:extLst>
          </p:cNvPr>
          <p:cNvSpPr txBox="1"/>
          <p:nvPr/>
        </p:nvSpPr>
        <p:spPr>
          <a:xfrm>
            <a:off x="9724866" y="4640276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501">
            <a:extLst>
              <a:ext uri="{FF2B5EF4-FFF2-40B4-BE49-F238E27FC236}">
                <a16:creationId xmlns:a16="http://schemas.microsoft.com/office/drawing/2014/main" id="{1B52F64F-377E-66F7-12F8-1D47EB355EA7}"/>
              </a:ext>
            </a:extLst>
          </p:cNvPr>
          <p:cNvSpPr>
            <a:spLocks noEditPoints="1"/>
          </p:cNvSpPr>
          <p:nvPr/>
        </p:nvSpPr>
        <p:spPr bwMode="gray">
          <a:xfrm>
            <a:off x="9768173" y="4522273"/>
            <a:ext cx="1388165" cy="83138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C4A5A0-0597-4A4F-CE63-19A3DCB8A027}"/>
              </a:ext>
            </a:extLst>
          </p:cNvPr>
          <p:cNvSpPr txBox="1"/>
          <p:nvPr/>
        </p:nvSpPr>
        <p:spPr>
          <a:xfrm>
            <a:off x="4757055" y="3889451"/>
            <a:ext cx="7196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FAMILIAS RELAJADAS-DISTANTES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928134E-1C83-6308-14E5-59E4C1B7DABA}"/>
              </a:ext>
            </a:extLst>
          </p:cNvPr>
          <p:cNvSpPr txBox="1"/>
          <p:nvPr/>
        </p:nvSpPr>
        <p:spPr>
          <a:xfrm>
            <a:off x="6126139" y="5565388"/>
            <a:ext cx="4284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scadia Code SemiLight" panose="020B0609020000020004" pitchFamily="49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Acompañar también es despertar conciencia y compromiso.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95B423-540D-6D85-ABEF-793AD9C74D31}"/>
              </a:ext>
            </a:extLst>
          </p:cNvPr>
          <p:cNvSpPr txBox="1"/>
          <p:nvPr/>
        </p:nvSpPr>
        <p:spPr>
          <a:xfrm>
            <a:off x="5950785" y="4576349"/>
            <a:ext cx="3510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Hombre (mayoritariamente)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+ 45 años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65867"/>
                </a:solidFill>
              </a:rPr>
              <a:t>1-2 hijos mayores</a:t>
            </a:r>
          </a:p>
        </p:txBody>
      </p:sp>
    </p:spTree>
    <p:extLst>
      <p:ext uri="{BB962C8B-B14F-4D97-AF65-F5344CB8AC3E}">
        <p14:creationId xmlns:p14="http://schemas.microsoft.com/office/powerpoint/2010/main" val="1678466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2003-1A67-048A-3314-7B41BDDE0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Primer plano de documentos y gráficos">
            <a:extLst>
              <a:ext uri="{FF2B5EF4-FFF2-40B4-BE49-F238E27FC236}">
                <a16:creationId xmlns:a16="http://schemas.microsoft.com/office/drawing/2014/main" id="{1F3A3929-18F7-84F1-FF60-C94296AF8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4" r="18714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5" name="Imagen 4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B91D1514-F8CC-8AB5-A6BB-04F657F529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29881" b="2"/>
          <a:stretch>
            <a:fillRect/>
          </a:stretch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1" name="Imagen 10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4559C7FE-3389-08BE-3A9F-0D378EDA75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0276" b="-2"/>
          <a:stretch>
            <a:fillRect/>
          </a:stretch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0F8228C7-947D-CD10-1FFD-FE51D27B5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7257" y="4903050"/>
            <a:ext cx="5337284" cy="779293"/>
          </a:xfrm>
        </p:spPr>
        <p:txBody>
          <a:bodyPr anchor="t">
            <a:norm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DATOS DE INTERÉS</a:t>
            </a:r>
          </a:p>
        </p:txBody>
      </p:sp>
    </p:spTree>
    <p:extLst>
      <p:ext uri="{BB962C8B-B14F-4D97-AF65-F5344CB8AC3E}">
        <p14:creationId xmlns:p14="http://schemas.microsoft.com/office/powerpoint/2010/main" val="141182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FF06-4D9F-95BF-DB2B-DD80736F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7">
            <a:extLst>
              <a:ext uri="{FF2B5EF4-FFF2-40B4-BE49-F238E27FC236}">
                <a16:creationId xmlns:a16="http://schemas.microsoft.com/office/drawing/2014/main" id="{E162986F-CE6C-A167-30A5-444BE2306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0588" y="955389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sp>
        <p:nvSpPr>
          <p:cNvPr id="20" name="Google Shape;124;p17">
            <a:extLst>
              <a:ext uri="{FF2B5EF4-FFF2-40B4-BE49-F238E27FC236}">
                <a16:creationId xmlns:a16="http://schemas.microsoft.com/office/drawing/2014/main" id="{D6DB8552-E4E5-AED1-B808-D36D7E29B2CF}"/>
              </a:ext>
            </a:extLst>
          </p:cNvPr>
          <p:cNvSpPr txBox="1">
            <a:spLocks/>
          </p:cNvSpPr>
          <p:nvPr/>
        </p:nvSpPr>
        <p:spPr>
          <a:xfrm>
            <a:off x="0" y="2514714"/>
            <a:ext cx="4729842" cy="141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s-CO"/>
            </a:defPPr>
            <a:lvl1pPr marL="76200" marR="0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  <a:defRPr sz="2000" b="1" i="0" u="none" strike="noStrike"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  <a:ea typeface="Quattrocento Sans"/>
                <a:cs typeface="Quattrocento Sans"/>
              </a:defRPr>
            </a:lvl1pPr>
            <a:lvl2pPr marL="914400" marR="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2pPr>
            <a:lvl3pPr marL="1371600" marR="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3pPr>
            <a:lvl4pPr marL="1828800" marR="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4pPr>
            <a:lvl5pPr marL="2286000" marR="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5pPr>
            <a:lvl6pPr marL="2743200" marR="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6pPr>
            <a:lvl7pPr marL="3200400" marR="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7pPr>
            <a:lvl8pPr marL="3657600" marR="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8pPr>
            <a:lvl9pPr marL="41148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9pPr>
          </a:lstStyle>
          <a:p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La </a:t>
            </a:r>
            <a:r>
              <a:rPr lang="es-ES_tradnl" sz="18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tecnología genera conflicto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en los hogares (tiempo de uso de pantallas), siendo el 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78% el “</a:t>
            </a:r>
            <a:r>
              <a:rPr lang="es-ES_tradnl" sz="1800" i="1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tiempo de pantalla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”</a:t>
            </a:r>
            <a:r>
              <a:rPr lang="es-ES_tradnl" sz="1800" dirty="0">
                <a:effectLst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como el conflicto</a:t>
            </a:r>
            <a:r>
              <a:rPr lang="es-ES_tradnl" sz="22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lang="es-ES_tradnl" sz="32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# 1</a:t>
            </a:r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8E31F301-B00C-BC01-E28A-35F219E527F1}"/>
              </a:ext>
            </a:extLst>
          </p:cNvPr>
          <p:cNvGrpSpPr/>
          <p:nvPr/>
        </p:nvGrpSpPr>
        <p:grpSpPr>
          <a:xfrm>
            <a:off x="1234206" y="1667475"/>
            <a:ext cx="1679179" cy="880738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CDF9EDEF-6E56-B5F0-875A-A6361DAE6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DFF9DB12-9516-0B98-DF68-EBFD09EA33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01A59E"/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6758D731-5D65-62A4-7B34-FF9437DB1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Bebas Neue Bold" pitchFamily="34" charset="0"/>
                <a:ea typeface="Roboto Condensed Regular"/>
                <a:cs typeface="Century Gothic"/>
              </a:endParaRPr>
            </a:p>
          </p:txBody>
        </p:sp>
      </p:grpSp>
      <p:cxnSp>
        <p:nvCxnSpPr>
          <p:cNvPr id="31" name="직선 연결선 250">
            <a:extLst>
              <a:ext uri="{FF2B5EF4-FFF2-40B4-BE49-F238E27FC236}">
                <a16:creationId xmlns:a16="http://schemas.microsoft.com/office/drawing/2014/main" id="{DA541D9C-602D-9B1F-3C8E-ECF334C30109}"/>
              </a:ext>
            </a:extLst>
          </p:cNvPr>
          <p:cNvCxnSpPr>
            <a:cxnSpLocks/>
          </p:cNvCxnSpPr>
          <p:nvPr/>
        </p:nvCxnSpPr>
        <p:spPr>
          <a:xfrm flipH="1" flipV="1">
            <a:off x="2073138" y="1450956"/>
            <a:ext cx="1314" cy="633318"/>
          </a:xfrm>
          <a:prstGeom prst="line">
            <a:avLst/>
          </a:prstGeom>
          <a:noFill/>
          <a:ln w="57150" cap="flat" cmpd="sng" algn="ctr">
            <a:solidFill>
              <a:srgbClr val="262626">
                <a:lumMod val="60000"/>
                <a:lumOff val="40000"/>
              </a:srgbClr>
            </a:solidFill>
            <a:prstDash val="dash"/>
            <a:headEnd type="oval"/>
          </a:ln>
          <a:effectLst/>
        </p:spPr>
      </p:cxnSp>
      <p:pic>
        <p:nvPicPr>
          <p:cNvPr id="35" name="Gráfico 34" descr="Esgrima con relleno sólido">
            <a:extLst>
              <a:ext uri="{FF2B5EF4-FFF2-40B4-BE49-F238E27FC236}">
                <a16:creationId xmlns:a16="http://schemas.microsoft.com/office/drawing/2014/main" id="{85663ED7-B6FA-CAA4-BBF1-6F7C6646A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5938" y="712703"/>
            <a:ext cx="914400" cy="914400"/>
          </a:xfrm>
          <a:prstGeom prst="rect">
            <a:avLst/>
          </a:prstGeom>
        </p:spPr>
      </p:pic>
      <p:cxnSp>
        <p:nvCxnSpPr>
          <p:cNvPr id="37" name="Conector: angular 36">
            <a:extLst>
              <a:ext uri="{FF2B5EF4-FFF2-40B4-BE49-F238E27FC236}">
                <a16:creationId xmlns:a16="http://schemas.microsoft.com/office/drawing/2014/main" id="{A010792E-1A8D-E5B4-C842-C0BBC1A18AB8}"/>
              </a:ext>
            </a:extLst>
          </p:cNvPr>
          <p:cNvCxnSpPr>
            <a:cxnSpLocks/>
          </p:cNvCxnSpPr>
          <p:nvPr/>
        </p:nvCxnSpPr>
        <p:spPr>
          <a:xfrm rot="16200000" flipH="1">
            <a:off x="466331" y="3659604"/>
            <a:ext cx="431453" cy="8485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Imagen 37">
            <a:extLst>
              <a:ext uri="{FF2B5EF4-FFF2-40B4-BE49-F238E27FC236}">
                <a16:creationId xmlns:a16="http://schemas.microsoft.com/office/drawing/2014/main" id="{156B778F-E4A1-EE6C-E87B-44215B725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251" y="3862667"/>
            <a:ext cx="5004758" cy="873925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E985CFEF-790B-2927-D945-0FA2746C5946}"/>
              </a:ext>
            </a:extLst>
          </p:cNvPr>
          <p:cNvSpPr txBox="1"/>
          <p:nvPr/>
        </p:nvSpPr>
        <p:spPr>
          <a:xfrm>
            <a:off x="1094708" y="4131383"/>
            <a:ext cx="4729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kern="0" dirty="0">
                <a:solidFill>
                  <a:schemeClr val="bg1"/>
                </a:solidFill>
                <a:latin typeface="Montserrat"/>
              </a:rPr>
              <a:t>Aumento de las medidas de control</a:t>
            </a:r>
            <a:endParaRPr kumimoji="0" lang="es-CO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42" name="Group 2">
            <a:extLst>
              <a:ext uri="{FF2B5EF4-FFF2-40B4-BE49-F238E27FC236}">
                <a16:creationId xmlns:a16="http://schemas.microsoft.com/office/drawing/2014/main" id="{31673360-729F-026E-5483-B73A7717B3A0}"/>
              </a:ext>
            </a:extLst>
          </p:cNvPr>
          <p:cNvGrpSpPr/>
          <p:nvPr/>
        </p:nvGrpSpPr>
        <p:grpSpPr>
          <a:xfrm>
            <a:off x="8563796" y="1799650"/>
            <a:ext cx="1679179" cy="880738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375DF8D4-01D5-34FB-0E80-E46B0D815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E7118C6A-B7FE-30FB-C0BB-02284A29D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01A59E"/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8F7AE634-26C6-E974-1366-319650F15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Bebas Neue Bold" pitchFamily="34" charset="0"/>
                <a:ea typeface="Roboto Condensed Regular"/>
                <a:cs typeface="Century Gothic"/>
              </a:endParaRPr>
            </a:p>
          </p:txBody>
        </p:sp>
      </p:grpSp>
      <p:cxnSp>
        <p:nvCxnSpPr>
          <p:cNvPr id="46" name="직선 연결선 250">
            <a:extLst>
              <a:ext uri="{FF2B5EF4-FFF2-40B4-BE49-F238E27FC236}">
                <a16:creationId xmlns:a16="http://schemas.microsoft.com/office/drawing/2014/main" id="{C69151BE-47AE-AB64-258C-C2ACA4277113}"/>
              </a:ext>
            </a:extLst>
          </p:cNvPr>
          <p:cNvCxnSpPr>
            <a:cxnSpLocks/>
          </p:cNvCxnSpPr>
          <p:nvPr/>
        </p:nvCxnSpPr>
        <p:spPr>
          <a:xfrm flipH="1" flipV="1">
            <a:off x="9402728" y="1583131"/>
            <a:ext cx="1314" cy="633318"/>
          </a:xfrm>
          <a:prstGeom prst="line">
            <a:avLst/>
          </a:prstGeom>
          <a:noFill/>
          <a:ln w="57150" cap="flat" cmpd="sng" algn="ctr">
            <a:solidFill>
              <a:srgbClr val="262626">
                <a:lumMod val="60000"/>
                <a:lumOff val="40000"/>
              </a:srgbClr>
            </a:solidFill>
            <a:prstDash val="dash"/>
            <a:headEnd type="oval"/>
          </a:ln>
          <a:effectLst/>
        </p:spPr>
      </p:cxnSp>
      <p:sp>
        <p:nvSpPr>
          <p:cNvPr id="47" name="Freeform 67">
            <a:extLst>
              <a:ext uri="{FF2B5EF4-FFF2-40B4-BE49-F238E27FC236}">
                <a16:creationId xmlns:a16="http://schemas.microsoft.com/office/drawing/2014/main" id="{9AF31ADB-FB53-2F13-CF54-F9A79725E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4824" y="893396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sp>
        <p:nvSpPr>
          <p:cNvPr id="48" name="Google Shape;124;p17">
            <a:extLst>
              <a:ext uri="{FF2B5EF4-FFF2-40B4-BE49-F238E27FC236}">
                <a16:creationId xmlns:a16="http://schemas.microsoft.com/office/drawing/2014/main" id="{B1AE1449-4D80-8724-63DB-03A87354C49C}"/>
              </a:ext>
            </a:extLst>
          </p:cNvPr>
          <p:cNvSpPr txBox="1">
            <a:spLocks/>
          </p:cNvSpPr>
          <p:nvPr/>
        </p:nvSpPr>
        <p:spPr>
          <a:xfrm>
            <a:off x="7465698" y="2884046"/>
            <a:ext cx="4129572" cy="141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s-CO"/>
            </a:defPPr>
            <a:lvl1pPr marL="76200" marR="0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  <a:defRPr sz="2000" b="1" i="0" u="none" strike="noStrike"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  <a:ea typeface="Quattrocento Sans"/>
                <a:cs typeface="Quattrocento Sans"/>
              </a:defRPr>
            </a:lvl1pPr>
            <a:lvl2pPr marL="914400" marR="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2pPr>
            <a:lvl3pPr marL="1371600" marR="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3pPr>
            <a:lvl4pPr marL="1828800" marR="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4pPr>
            <a:lvl5pPr marL="2286000" marR="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5pPr>
            <a:lvl6pPr marL="2743200" marR="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6pPr>
            <a:lvl7pPr marL="3200400" marR="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7pPr>
            <a:lvl8pPr marL="3657600" marR="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8pPr>
            <a:lvl9pPr marL="41148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9pPr>
          </a:lstStyle>
          <a:p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Las familias </a:t>
            </a:r>
            <a:r>
              <a:rPr lang="es-ES_tradnl" sz="18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con menor competencia digital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tienen un 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65% menos</a:t>
            </a:r>
            <a:r>
              <a:rPr lang="es-ES_tradnl" sz="1800" dirty="0">
                <a:effectLst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de probabilidad de participar en los canales de comunicación con la escuela.</a:t>
            </a:r>
          </a:p>
        </p:txBody>
      </p:sp>
      <p:pic>
        <p:nvPicPr>
          <p:cNvPr id="49" name="Gráfico 48" descr="Selfie con relleno sólido">
            <a:extLst>
              <a:ext uri="{FF2B5EF4-FFF2-40B4-BE49-F238E27FC236}">
                <a16:creationId xmlns:a16="http://schemas.microsoft.com/office/drawing/2014/main" id="{707E946A-88C0-88EC-4DF3-F44FEDC86E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1639" y="885250"/>
            <a:ext cx="914400" cy="91440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D6C88E5-124D-14CE-69D3-EA1D089B2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129" y="4715362"/>
            <a:ext cx="6821251" cy="2067462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64DE1879-C071-CBCB-E29E-C257060977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42" y="5105117"/>
            <a:ext cx="1923958" cy="1744753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0344156F-6570-AB57-C25E-FA7D487693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9419" y="-136236"/>
            <a:ext cx="8632370" cy="1299983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2D3CCF1A-52A6-1CF8-161A-7AAC36738662}"/>
              </a:ext>
            </a:extLst>
          </p:cNvPr>
          <p:cNvSpPr txBox="1"/>
          <p:nvPr/>
        </p:nvSpPr>
        <p:spPr>
          <a:xfrm>
            <a:off x="2686746" y="234325"/>
            <a:ext cx="7658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La tecnología, una tensión a resolver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41BC0E-53E9-8935-2047-C8190E099F10}"/>
              </a:ext>
            </a:extLst>
          </p:cNvPr>
          <p:cNvSpPr txBox="1"/>
          <p:nvPr/>
        </p:nvSpPr>
        <p:spPr>
          <a:xfrm>
            <a:off x="4166657" y="1229947"/>
            <a:ext cx="3858686" cy="64633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tecnología debe estar al servicio del desarrollo integral de la persona</a:t>
            </a:r>
            <a:r>
              <a:rPr lang="es-ES" b="1" i="1" dirty="0"/>
              <a:t>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03364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7" grpId="0" animBg="1"/>
      <p:bldP spid="48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CDB4F-CD04-FD10-7028-61D4EB42C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7">
            <a:extLst>
              <a:ext uri="{FF2B5EF4-FFF2-40B4-BE49-F238E27FC236}">
                <a16:creationId xmlns:a16="http://schemas.microsoft.com/office/drawing/2014/main" id="{A1693D4C-ACFE-E8D7-7746-F42524659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4824" y="893396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590E02-FAA6-6D58-7E46-4E80A9F89F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9419" y="-136236"/>
            <a:ext cx="8632370" cy="16655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D2B478-5EFA-D754-73D4-5D49E6026538}"/>
              </a:ext>
            </a:extLst>
          </p:cNvPr>
          <p:cNvSpPr txBox="1"/>
          <p:nvPr/>
        </p:nvSpPr>
        <p:spPr>
          <a:xfrm>
            <a:off x="2643202" y="242706"/>
            <a:ext cx="7872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La tecnología no es el problema, es la oportunidad. Pero necesitan seguridad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grpSp>
        <p:nvGrpSpPr>
          <p:cNvPr id="30" name="그룹 8">
            <a:extLst>
              <a:ext uri="{FF2B5EF4-FFF2-40B4-BE49-F238E27FC236}">
                <a16:creationId xmlns:a16="http://schemas.microsoft.com/office/drawing/2014/main" id="{BD66AFF9-7AB2-018A-6DBF-62346AFB1182}"/>
              </a:ext>
            </a:extLst>
          </p:cNvPr>
          <p:cNvGrpSpPr/>
          <p:nvPr/>
        </p:nvGrpSpPr>
        <p:grpSpPr>
          <a:xfrm>
            <a:off x="1023260" y="1847503"/>
            <a:ext cx="10363197" cy="1502741"/>
            <a:chOff x="914402" y="1795629"/>
            <a:chExt cx="10363197" cy="1762517"/>
          </a:xfrm>
        </p:grpSpPr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5684B330-5D03-4106-EA62-F85723A326CA}"/>
                </a:ext>
              </a:extLst>
            </p:cNvPr>
            <p:cNvSpPr/>
            <p:nvPr/>
          </p:nvSpPr>
          <p:spPr>
            <a:xfrm>
              <a:off x="914402" y="1805546"/>
              <a:ext cx="10363195" cy="1752600"/>
            </a:xfrm>
            <a:prstGeom prst="rect">
              <a:avLst/>
            </a:prstGeom>
            <a:solidFill>
              <a:srgbClr val="9292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2" name="Rectangle 19">
              <a:extLst>
                <a:ext uri="{FF2B5EF4-FFF2-40B4-BE49-F238E27FC236}">
                  <a16:creationId xmlns:a16="http://schemas.microsoft.com/office/drawing/2014/main" id="{E1AFE030-849E-09F5-4DD1-5A63AD4DC000}"/>
                </a:ext>
              </a:extLst>
            </p:cNvPr>
            <p:cNvSpPr/>
            <p:nvPr/>
          </p:nvSpPr>
          <p:spPr>
            <a:xfrm>
              <a:off x="2999413" y="1795629"/>
              <a:ext cx="8278186" cy="1752600"/>
            </a:xfrm>
            <a:custGeom>
              <a:avLst/>
              <a:gdLst/>
              <a:ahLst/>
              <a:cxnLst/>
              <a:rect l="l" t="t" r="r" b="b"/>
              <a:pathLst>
                <a:path w="6327249" h="1584176">
                  <a:moveTo>
                    <a:pt x="4827425" y="0"/>
                  </a:moveTo>
                  <a:lnTo>
                    <a:pt x="6327249" y="0"/>
                  </a:lnTo>
                  <a:lnTo>
                    <a:pt x="6327249" y="1584176"/>
                  </a:lnTo>
                  <a:lnTo>
                    <a:pt x="0" y="1584176"/>
                  </a:lnTo>
                  <a:cubicBezTo>
                    <a:pt x="280401" y="1456864"/>
                    <a:pt x="542948" y="1352503"/>
                    <a:pt x="761276" y="1303776"/>
                  </a:cubicBezTo>
                  <a:cubicBezTo>
                    <a:pt x="1678851" y="1098989"/>
                    <a:pt x="2534514" y="1372038"/>
                    <a:pt x="3113951" y="1179951"/>
                  </a:cubicBezTo>
                  <a:cubicBezTo>
                    <a:pt x="3693388" y="987864"/>
                    <a:pt x="3745776" y="386201"/>
                    <a:pt x="4237901" y="151251"/>
                  </a:cubicBezTo>
                  <a:cubicBezTo>
                    <a:pt x="4382970" y="81992"/>
                    <a:pt x="4596598" y="34805"/>
                    <a:pt x="4827425" y="0"/>
                  </a:cubicBezTo>
                  <a:close/>
                </a:path>
              </a:pathLst>
            </a:custGeom>
            <a:gradFill>
              <a:gsLst>
                <a:gs pos="14000">
                  <a:srgbClr val="929292">
                    <a:lumMod val="94000"/>
                    <a:lumOff val="6000"/>
                  </a:srgbClr>
                </a:gs>
                <a:gs pos="88000">
                  <a:srgbClr val="929292">
                    <a:lumMod val="79000"/>
                    <a:lumOff val="21000"/>
                  </a:srgbClr>
                </a:gs>
              </a:gsLst>
              <a:lin ang="7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3" name="TextBox 8">
            <a:extLst>
              <a:ext uri="{FF2B5EF4-FFF2-40B4-BE49-F238E27FC236}">
                <a16:creationId xmlns:a16="http://schemas.microsoft.com/office/drawing/2014/main" id="{7AB2815F-AB05-26EA-16A9-0D37CE9599CF}"/>
              </a:ext>
            </a:extLst>
          </p:cNvPr>
          <p:cNvSpPr txBox="1"/>
          <p:nvPr/>
        </p:nvSpPr>
        <p:spPr>
          <a:xfrm>
            <a:off x="1863431" y="2142062"/>
            <a:ext cx="1554006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FFFF00"/>
                </a:solidFill>
                <a:latin typeface="Arial"/>
              </a:rPr>
              <a:t>60%</a:t>
            </a:r>
            <a:endParaRPr lang="ko-KR" altLang="en-US" sz="4800" b="1" dirty="0">
              <a:solidFill>
                <a:srgbClr val="FFFF00"/>
              </a:solidFill>
              <a:latin typeface="Arial"/>
            </a:endParaRPr>
          </a:p>
        </p:txBody>
      </p:sp>
      <p:grpSp>
        <p:nvGrpSpPr>
          <p:cNvPr id="34" name="Group 9">
            <a:extLst>
              <a:ext uri="{FF2B5EF4-FFF2-40B4-BE49-F238E27FC236}">
                <a16:creationId xmlns:a16="http://schemas.microsoft.com/office/drawing/2014/main" id="{761F6705-42A2-B247-E096-6AEDD6821F37}"/>
              </a:ext>
            </a:extLst>
          </p:cNvPr>
          <p:cNvGrpSpPr/>
          <p:nvPr/>
        </p:nvGrpSpPr>
        <p:grpSpPr>
          <a:xfrm>
            <a:off x="1212006" y="2064897"/>
            <a:ext cx="792000" cy="792000"/>
            <a:chOff x="3923928" y="2038003"/>
            <a:chExt cx="864096" cy="864096"/>
          </a:xfrm>
        </p:grpSpPr>
        <p:sp>
          <p:nvSpPr>
            <p:cNvPr id="35" name="Oval 10">
              <a:extLst>
                <a:ext uri="{FF2B5EF4-FFF2-40B4-BE49-F238E27FC236}">
                  <a16:creationId xmlns:a16="http://schemas.microsoft.com/office/drawing/2014/main" id="{677899A7-C5F9-6346-19B5-B9F1E2BB380A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6" name="Up Arrow 6">
              <a:extLst>
                <a:ext uri="{FF2B5EF4-FFF2-40B4-BE49-F238E27FC236}">
                  <a16:creationId xmlns:a16="http://schemas.microsoft.com/office/drawing/2014/main" id="{A44C8590-9ABB-F82B-8376-58538CE68572}"/>
                </a:ext>
              </a:extLst>
            </p:cNvPr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/>
            </a:prstGeom>
            <a:solidFill>
              <a:srgbClr val="9292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4F4D921-2E93-C8AF-93EB-3D29A9FAAF0D}"/>
              </a:ext>
            </a:extLst>
          </p:cNvPr>
          <p:cNvSpPr txBox="1"/>
          <p:nvPr/>
        </p:nvSpPr>
        <p:spPr>
          <a:xfrm>
            <a:off x="3417437" y="2109059"/>
            <a:ext cx="7580931" cy="8497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ES" sz="2400" dirty="0">
                <a:solidFill>
                  <a:schemeClr val="bg1"/>
                </a:solidFill>
                <a:latin typeface="Candara" panose="020E0502030303020204" pitchFamily="34" charset="0"/>
              </a:rPr>
              <a:t>Perciben como </a:t>
            </a:r>
            <a:r>
              <a:rPr lang="es-ES" sz="2400" b="1" dirty="0">
                <a:solidFill>
                  <a:srgbClr val="FFFF00"/>
                </a:solidFill>
                <a:latin typeface="Candara" panose="020E0502030303020204" pitchFamily="34" charset="0"/>
              </a:rPr>
              <a:t>imprescindible o muy adecuado </a:t>
            </a:r>
            <a:r>
              <a:rPr lang="es-ES" sz="2400" dirty="0">
                <a:solidFill>
                  <a:schemeClr val="bg1"/>
                </a:solidFill>
                <a:latin typeface="Candara" panose="020E0502030303020204" pitchFamily="34" charset="0"/>
              </a:rPr>
              <a:t>el uso de la IA Generativa en la educación de sus hijos.</a:t>
            </a: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03A3540D-3D07-E63C-7853-FD686303BA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0" y="0"/>
            <a:ext cx="1923958" cy="17447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C99474-3C1B-ABA3-584D-83A4FB51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922" y="3594890"/>
            <a:ext cx="8821677" cy="31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39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7">
            <a:extLst>
              <a:ext uri="{FF2B5EF4-FFF2-40B4-BE49-F238E27FC236}">
                <a16:creationId xmlns:a16="http://schemas.microsoft.com/office/drawing/2014/main" id="{9B9A0D66-3EE3-BBF2-D1AE-C9C0DE5BB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4824" y="468852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D047FE-55CD-AD50-C588-D8352446D5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9419" y="-136236"/>
            <a:ext cx="8632370" cy="157908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772E501-4ACA-90E7-C838-098528AFFDD4}"/>
              </a:ext>
            </a:extLst>
          </p:cNvPr>
          <p:cNvSpPr txBox="1"/>
          <p:nvPr/>
        </p:nvSpPr>
        <p:spPr>
          <a:xfrm>
            <a:off x="2686745" y="234325"/>
            <a:ext cx="7872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La satisfacción con el colegio es clave para una relación positiva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7" name="Freeform 67">
            <a:extLst>
              <a:ext uri="{FF2B5EF4-FFF2-40B4-BE49-F238E27FC236}">
                <a16:creationId xmlns:a16="http://schemas.microsoft.com/office/drawing/2014/main" id="{F4029AE6-83C2-E3C1-0EF7-7E45E62D7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593" y="1395647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sp>
        <p:nvSpPr>
          <p:cNvPr id="8" name="Google Shape;124;p17">
            <a:extLst>
              <a:ext uri="{FF2B5EF4-FFF2-40B4-BE49-F238E27FC236}">
                <a16:creationId xmlns:a16="http://schemas.microsoft.com/office/drawing/2014/main" id="{9942D911-3C97-0C12-EA50-FFC5826A3A12}"/>
              </a:ext>
            </a:extLst>
          </p:cNvPr>
          <p:cNvSpPr txBox="1">
            <a:spLocks/>
          </p:cNvSpPr>
          <p:nvPr/>
        </p:nvSpPr>
        <p:spPr>
          <a:xfrm>
            <a:off x="0" y="2902210"/>
            <a:ext cx="4767942" cy="141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s-CO"/>
            </a:defPPr>
            <a:lvl1pPr marL="76200" marR="0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  <a:defRPr sz="2000" b="1" i="0" u="none" strike="noStrike"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  <a:ea typeface="Quattrocento Sans"/>
                <a:cs typeface="Quattrocento Sans"/>
              </a:defRPr>
            </a:lvl1pPr>
            <a:lvl2pPr marL="914400" marR="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2pPr>
            <a:lvl3pPr marL="1371600" marR="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3pPr>
            <a:lvl4pPr marL="1828800" marR="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4pPr>
            <a:lvl5pPr marL="2286000" marR="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5pPr>
            <a:lvl6pPr marL="2743200" marR="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6pPr>
            <a:lvl7pPr marL="3200400" marR="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7pPr>
            <a:lvl8pPr marL="3657600" marR="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8pPr>
            <a:lvl9pPr marL="41148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9pPr>
          </a:lstStyle>
          <a:p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La </a:t>
            </a:r>
            <a:r>
              <a:rPr lang="es-ES_tradnl" sz="18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satisfacción con el colegio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se relaciona más con la calidad de la 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COMUNICACIÓN y el CLIMA ESCOLAR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0F978E10-AA51-7CCF-D840-8A9E3B587A2D}"/>
              </a:ext>
            </a:extLst>
          </p:cNvPr>
          <p:cNvGrpSpPr/>
          <p:nvPr/>
        </p:nvGrpSpPr>
        <p:grpSpPr>
          <a:xfrm>
            <a:off x="1270211" y="2107733"/>
            <a:ext cx="1679179" cy="880738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D5C9DA5-39EB-08B8-117C-05A4F7706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781C79F7-BCC0-FDF6-1265-2648D06B01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01A59E"/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CF57BE3D-D751-9331-101B-89F56A6E0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Bebas Neue Bold" pitchFamily="34" charset="0"/>
                <a:ea typeface="Roboto Condensed Regular"/>
                <a:cs typeface="Century Gothic"/>
              </a:endParaRPr>
            </a:p>
          </p:txBody>
        </p:sp>
      </p:grpSp>
      <p:cxnSp>
        <p:nvCxnSpPr>
          <p:cNvPr id="13" name="직선 연결선 250">
            <a:extLst>
              <a:ext uri="{FF2B5EF4-FFF2-40B4-BE49-F238E27FC236}">
                <a16:creationId xmlns:a16="http://schemas.microsoft.com/office/drawing/2014/main" id="{6DCD4DF0-2121-C409-CFB6-1386C91BFEB5}"/>
              </a:ext>
            </a:extLst>
          </p:cNvPr>
          <p:cNvCxnSpPr>
            <a:cxnSpLocks/>
          </p:cNvCxnSpPr>
          <p:nvPr/>
        </p:nvCxnSpPr>
        <p:spPr>
          <a:xfrm flipH="1" flipV="1">
            <a:off x="2109143" y="1891214"/>
            <a:ext cx="1314" cy="633318"/>
          </a:xfrm>
          <a:prstGeom prst="line">
            <a:avLst/>
          </a:prstGeom>
          <a:noFill/>
          <a:ln w="57150" cap="flat" cmpd="sng" algn="ctr">
            <a:solidFill>
              <a:srgbClr val="262626">
                <a:lumMod val="60000"/>
                <a:lumOff val="40000"/>
              </a:srgbClr>
            </a:solidFill>
            <a:prstDash val="dash"/>
            <a:headEnd type="oval"/>
          </a:ln>
          <a:effectLst/>
        </p:spPr>
      </p:cxnSp>
      <p:sp>
        <p:nvSpPr>
          <p:cNvPr id="15" name="Freeform 67">
            <a:extLst>
              <a:ext uri="{FF2B5EF4-FFF2-40B4-BE49-F238E27FC236}">
                <a16:creationId xmlns:a16="http://schemas.microsoft.com/office/drawing/2014/main" id="{A6038F54-C272-D601-ED63-0BDE2B963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9474" y="1309386"/>
            <a:ext cx="254198" cy="232535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cs typeface="Century Gothic"/>
            </a:endParaRPr>
          </a:p>
        </p:txBody>
      </p:sp>
      <p:sp>
        <p:nvSpPr>
          <p:cNvPr id="16" name="Google Shape;124;p17">
            <a:extLst>
              <a:ext uri="{FF2B5EF4-FFF2-40B4-BE49-F238E27FC236}">
                <a16:creationId xmlns:a16="http://schemas.microsoft.com/office/drawing/2014/main" id="{1CC682C8-62BD-1E3B-BD43-15428C713567}"/>
              </a:ext>
            </a:extLst>
          </p:cNvPr>
          <p:cNvSpPr txBox="1">
            <a:spLocks/>
          </p:cNvSpPr>
          <p:nvPr/>
        </p:nvSpPr>
        <p:spPr>
          <a:xfrm>
            <a:off x="6672944" y="3004456"/>
            <a:ext cx="4767942" cy="141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s-CO"/>
            </a:defPPr>
            <a:lvl1pPr marL="76200" marR="0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None/>
              <a:defRPr sz="2000" b="1" i="0" u="none" strike="noStrike"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2" charset="0"/>
                <a:ea typeface="Quattrocento Sans"/>
                <a:cs typeface="Quattrocento Sans"/>
              </a:defRPr>
            </a:lvl1pPr>
            <a:lvl2pPr marL="914400" marR="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2pPr>
            <a:lvl3pPr marL="1371600" marR="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3pPr>
            <a:lvl4pPr marL="1828800" marR="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4pPr>
            <a:lvl5pPr marL="2286000" marR="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5pPr>
            <a:lvl6pPr marL="2743200" marR="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6pPr>
            <a:lvl7pPr marL="3200400" marR="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7pPr>
            <a:lvl8pPr marL="3657600" marR="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8pPr>
            <a:lvl9pPr marL="4114800" marR="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</a:defRPr>
            </a:lvl9pPr>
          </a:lstStyle>
          <a:p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La </a:t>
            </a:r>
            <a:r>
              <a:rPr lang="es-ES_tradnl" sz="18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mayor participación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escolar y una </a:t>
            </a:r>
            <a:r>
              <a:rPr lang="es-ES_tradnl" sz="1800" dirty="0">
                <a:solidFill>
                  <a:srgbClr val="12848A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mayor comunicación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aumenta la 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satisfacción general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y se </a:t>
            </a:r>
            <a:r>
              <a:rPr lang="es-ES_tradnl" sz="1800" dirty="0">
                <a:effectLst/>
                <a:highlight>
                  <a:srgbClr val="12848A"/>
                </a:highlight>
                <a:latin typeface="Candara" panose="020E0502030303020204" pitchFamily="34" charset="0"/>
                <a:ea typeface="+mn-ea"/>
                <a:cs typeface="+mn-cs"/>
              </a:rPr>
              <a:t>reduce un 40% la desmotivación </a:t>
            </a:r>
            <a:r>
              <a:rPr lang="es-ES_tradnl" sz="1800" b="0" dirty="0">
                <a:solidFill>
                  <a:srgbClr val="E8E8E8">
                    <a:lumMod val="25000"/>
                  </a:srgbClr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entre los estudiantes.</a:t>
            </a:r>
          </a:p>
          <a:p>
            <a:endParaRPr lang="es-ES_tradnl" sz="2200" dirty="0">
              <a:solidFill>
                <a:srgbClr val="12848A"/>
              </a:solidFill>
              <a:effectLst/>
              <a:latin typeface="Candara" panose="020E0502030303020204" pitchFamily="34" charset="0"/>
              <a:ea typeface="+mn-ea"/>
              <a:cs typeface="+mn-cs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6EAD2B78-1FA5-6F13-F04E-5E3D6DB02F2E}"/>
              </a:ext>
            </a:extLst>
          </p:cNvPr>
          <p:cNvGrpSpPr/>
          <p:nvPr/>
        </p:nvGrpSpPr>
        <p:grpSpPr>
          <a:xfrm>
            <a:off x="8103092" y="2021472"/>
            <a:ext cx="1679179" cy="880738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E443BCF-FAFC-297B-BFA2-8B429B5ED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9DB83F0-9188-F652-62C6-5194C4BCED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01A59E"/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F7AE6019-8D00-79E9-19A1-C197CE64F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01A59E">
                <a:lumMod val="7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9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effectLst/>
                <a:uLnTx/>
                <a:uFillTx/>
                <a:latin typeface="Bebas Neue Bold" pitchFamily="34" charset="0"/>
                <a:ea typeface="Roboto Condensed Regular"/>
                <a:cs typeface="Century Gothic"/>
              </a:endParaRPr>
            </a:p>
          </p:txBody>
        </p:sp>
      </p:grpSp>
      <p:cxnSp>
        <p:nvCxnSpPr>
          <p:cNvPr id="21" name="직선 연결선 250">
            <a:extLst>
              <a:ext uri="{FF2B5EF4-FFF2-40B4-BE49-F238E27FC236}">
                <a16:creationId xmlns:a16="http://schemas.microsoft.com/office/drawing/2014/main" id="{0D262CAB-86DF-5085-2ECF-489EAD14C171}"/>
              </a:ext>
            </a:extLst>
          </p:cNvPr>
          <p:cNvCxnSpPr>
            <a:cxnSpLocks/>
          </p:cNvCxnSpPr>
          <p:nvPr/>
        </p:nvCxnSpPr>
        <p:spPr>
          <a:xfrm flipH="1" flipV="1">
            <a:off x="8942024" y="1804953"/>
            <a:ext cx="1314" cy="633318"/>
          </a:xfrm>
          <a:prstGeom prst="line">
            <a:avLst/>
          </a:prstGeom>
          <a:noFill/>
          <a:ln w="57150" cap="flat" cmpd="sng" algn="ctr">
            <a:solidFill>
              <a:srgbClr val="262626">
                <a:lumMod val="60000"/>
                <a:lumOff val="40000"/>
              </a:srgbClr>
            </a:solidFill>
            <a:prstDash val="dash"/>
            <a:headEnd type="oval"/>
          </a:ln>
          <a:effectLst/>
        </p:spPr>
      </p:cxnSp>
      <p:pic>
        <p:nvPicPr>
          <p:cNvPr id="24" name="Gráfico 23" descr="Calificación 3 estrella con relleno sólido">
            <a:extLst>
              <a:ext uri="{FF2B5EF4-FFF2-40B4-BE49-F238E27FC236}">
                <a16:creationId xmlns:a16="http://schemas.microsoft.com/office/drawing/2014/main" id="{F7EEB034-AA92-FBC2-C0E9-0DAEACA00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72" y="1239494"/>
            <a:ext cx="914400" cy="914400"/>
          </a:xfrm>
          <a:prstGeom prst="rect">
            <a:avLst/>
          </a:prstGeom>
        </p:spPr>
      </p:pic>
      <p:pic>
        <p:nvPicPr>
          <p:cNvPr id="26" name="Gráfico 25" descr="Marketing con relleno sólido">
            <a:extLst>
              <a:ext uri="{FF2B5EF4-FFF2-40B4-BE49-F238E27FC236}">
                <a16:creationId xmlns:a16="http://schemas.microsoft.com/office/drawing/2014/main" id="{B3D52162-830F-98FC-C2D5-73838437E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6593" y="1166763"/>
            <a:ext cx="914400" cy="9144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A74BD64-4C32-E4C0-047D-519674F32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612" y="4788833"/>
            <a:ext cx="6087172" cy="188666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485DB57-C87D-8F11-5D73-6FA48718B3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42" y="5105117"/>
            <a:ext cx="1923958" cy="1744753"/>
          </a:xfrm>
          <a:prstGeom prst="rect">
            <a:avLst/>
          </a:prstGeom>
        </p:spPr>
      </p:pic>
      <p:cxnSp>
        <p:nvCxnSpPr>
          <p:cNvPr id="33" name="Conector: angular 32">
            <a:extLst>
              <a:ext uri="{FF2B5EF4-FFF2-40B4-BE49-F238E27FC236}">
                <a16:creationId xmlns:a16="http://schemas.microsoft.com/office/drawing/2014/main" id="{7F492175-1548-2E5F-192F-B97803ED91A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0185" y="3628785"/>
            <a:ext cx="431453" cy="8485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id="{DF8EA8C2-AC0C-EF7A-F125-FA5B0F2F4E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242" y="3783232"/>
            <a:ext cx="4098312" cy="1005601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37024A5C-B5FA-9185-4A8F-B687A9117335}"/>
              </a:ext>
            </a:extLst>
          </p:cNvPr>
          <p:cNvSpPr txBox="1"/>
          <p:nvPr/>
        </p:nvSpPr>
        <p:spPr>
          <a:xfrm>
            <a:off x="1426347" y="4010826"/>
            <a:ext cx="349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kern="0" dirty="0">
                <a:solidFill>
                  <a:schemeClr val="bg1"/>
                </a:solidFill>
                <a:latin typeface="Montserrat"/>
              </a:rPr>
              <a:t>Lo emocional por encima de la “</a:t>
            </a:r>
            <a:r>
              <a:rPr lang="es-ES" b="1" i="1" kern="0" dirty="0">
                <a:solidFill>
                  <a:schemeClr val="bg1"/>
                </a:solidFill>
                <a:latin typeface="Montserrat"/>
              </a:rPr>
              <a:t>calificación</a:t>
            </a:r>
            <a:r>
              <a:rPr lang="es-ES" b="1" kern="0" dirty="0">
                <a:solidFill>
                  <a:schemeClr val="bg1"/>
                </a:solidFill>
                <a:latin typeface="Montserrat"/>
              </a:rPr>
              <a:t>”</a:t>
            </a:r>
            <a:endParaRPr kumimoji="0" lang="es-CO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CDAE5DF-4225-F691-0422-E28BF70348AD}"/>
              </a:ext>
            </a:extLst>
          </p:cNvPr>
          <p:cNvSpPr txBox="1"/>
          <p:nvPr/>
        </p:nvSpPr>
        <p:spPr>
          <a:xfrm>
            <a:off x="3305890" y="1525117"/>
            <a:ext cx="4608805" cy="9233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>
              <a:buNone/>
              <a:defRPr b="1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defRPr>
            </a:lvl1pPr>
          </a:lstStyle>
          <a:p>
            <a:pPr algn="ctr"/>
            <a:r>
              <a:rPr lang="es-ES" dirty="0"/>
              <a:t>En la educación católica, participar es corresponsabilizarse: caminar juntos familia y escuela en la tarea de educar personas</a:t>
            </a:r>
          </a:p>
        </p:txBody>
      </p:sp>
    </p:spTree>
    <p:extLst>
      <p:ext uri="{BB962C8B-B14F-4D97-AF65-F5344CB8AC3E}">
        <p14:creationId xmlns:p14="http://schemas.microsoft.com/office/powerpoint/2010/main" val="14154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35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A7E48D-C478-B611-969D-D44BEA3125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0" y="0"/>
            <a:ext cx="1923958" cy="17447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6BEA5EA-E714-5033-2D24-BAD5B2A462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9419" y="-136236"/>
            <a:ext cx="8632370" cy="16510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E104D4C-86BB-261B-BA82-4BDF50ABD4D0}"/>
              </a:ext>
            </a:extLst>
          </p:cNvPr>
          <p:cNvSpPr txBox="1"/>
          <p:nvPr/>
        </p:nvSpPr>
        <p:spPr>
          <a:xfrm>
            <a:off x="2686746" y="234325"/>
            <a:ext cx="7658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El puente familia-escuela: una conexión vital pero mejorable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4A9535A-BECE-086A-BE37-78B67DD87471}"/>
              </a:ext>
            </a:extLst>
          </p:cNvPr>
          <p:cNvSpPr txBox="1"/>
          <p:nvPr/>
        </p:nvSpPr>
        <p:spPr>
          <a:xfrm>
            <a:off x="2100946" y="1523888"/>
            <a:ext cx="8632370" cy="64633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buNone/>
              <a:defRPr b="1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 dirty="0"/>
              <a:t>Desde la identidad cristiana, la comunicación no es solo transmisión de información,</a:t>
            </a:r>
            <a:br>
              <a:rPr lang="es-ES" dirty="0"/>
            </a:br>
            <a:r>
              <a:rPr lang="es-ES" dirty="0"/>
              <a:t>sino encuentro, escucha y cuidado del otro (estudiante y familias)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980576-D544-FF85-2F46-3D22CFBD7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450" y="2688120"/>
            <a:ext cx="8254699" cy="39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5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00C623-E763-2F04-F412-2E2EC8638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4485" y="-309649"/>
            <a:ext cx="8632370" cy="17178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D2EC21C-365F-8985-C8F0-7700B2D8DB32}"/>
              </a:ext>
            </a:extLst>
          </p:cNvPr>
          <p:cNvSpPr txBox="1"/>
          <p:nvPr/>
        </p:nvSpPr>
        <p:spPr>
          <a:xfrm>
            <a:off x="2405273" y="72222"/>
            <a:ext cx="7872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El componente socioemocional es crítico para la buena salud familiar y escolar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67EA76-7DDB-76FE-7111-08D5F35BC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0" y="0"/>
            <a:ext cx="1923958" cy="174475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5AC0A4-FF71-A732-E755-10DB3C2E7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27" y="1322981"/>
            <a:ext cx="6028201" cy="2633595"/>
          </a:xfrm>
          <a:prstGeom prst="rect">
            <a:avLst/>
          </a:prstGeom>
        </p:spPr>
      </p:pic>
      <p:sp>
        <p:nvSpPr>
          <p:cNvPr id="8" name="TextBox 27">
            <a:extLst>
              <a:ext uri="{FF2B5EF4-FFF2-40B4-BE49-F238E27FC236}">
                <a16:creationId xmlns:a16="http://schemas.microsoft.com/office/drawing/2014/main" id="{2F6069E7-C83D-7479-22AF-D4FBED79AD1E}"/>
              </a:ext>
            </a:extLst>
          </p:cNvPr>
          <p:cNvSpPr txBox="1"/>
          <p:nvPr/>
        </p:nvSpPr>
        <p:spPr>
          <a:xfrm>
            <a:off x="3395415" y="2896264"/>
            <a:ext cx="155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B22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55,8%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B22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그룹 8">
            <a:extLst>
              <a:ext uri="{FF2B5EF4-FFF2-40B4-BE49-F238E27FC236}">
                <a16:creationId xmlns:a16="http://schemas.microsoft.com/office/drawing/2014/main" id="{64AE09FA-14D1-6C58-B855-4625212FE4B0}"/>
              </a:ext>
            </a:extLst>
          </p:cNvPr>
          <p:cNvGrpSpPr/>
          <p:nvPr/>
        </p:nvGrpSpPr>
        <p:grpSpPr>
          <a:xfrm>
            <a:off x="1645299" y="4906768"/>
            <a:ext cx="8632371" cy="1049980"/>
            <a:chOff x="914402" y="1795629"/>
            <a:chExt cx="10363197" cy="1762517"/>
          </a:xfrm>
        </p:grpSpPr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98CF4F98-E92A-C5D4-3C9F-CAFF98920B89}"/>
                </a:ext>
              </a:extLst>
            </p:cNvPr>
            <p:cNvSpPr/>
            <p:nvPr/>
          </p:nvSpPr>
          <p:spPr>
            <a:xfrm>
              <a:off x="914402" y="1805546"/>
              <a:ext cx="10363195" cy="1752600"/>
            </a:xfrm>
            <a:prstGeom prst="rect">
              <a:avLst/>
            </a:prstGeom>
            <a:solidFill>
              <a:srgbClr val="9292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96D8739E-78BE-057B-9EC2-4F493F031A4B}"/>
                </a:ext>
              </a:extLst>
            </p:cNvPr>
            <p:cNvSpPr/>
            <p:nvPr/>
          </p:nvSpPr>
          <p:spPr>
            <a:xfrm>
              <a:off x="2999413" y="1795629"/>
              <a:ext cx="8278186" cy="1752600"/>
            </a:xfrm>
            <a:custGeom>
              <a:avLst/>
              <a:gdLst/>
              <a:ahLst/>
              <a:cxnLst/>
              <a:rect l="l" t="t" r="r" b="b"/>
              <a:pathLst>
                <a:path w="6327249" h="1584176">
                  <a:moveTo>
                    <a:pt x="4827425" y="0"/>
                  </a:moveTo>
                  <a:lnTo>
                    <a:pt x="6327249" y="0"/>
                  </a:lnTo>
                  <a:lnTo>
                    <a:pt x="6327249" y="1584176"/>
                  </a:lnTo>
                  <a:lnTo>
                    <a:pt x="0" y="1584176"/>
                  </a:lnTo>
                  <a:cubicBezTo>
                    <a:pt x="280401" y="1456864"/>
                    <a:pt x="542948" y="1352503"/>
                    <a:pt x="761276" y="1303776"/>
                  </a:cubicBezTo>
                  <a:cubicBezTo>
                    <a:pt x="1678851" y="1098989"/>
                    <a:pt x="2534514" y="1372038"/>
                    <a:pt x="3113951" y="1179951"/>
                  </a:cubicBezTo>
                  <a:cubicBezTo>
                    <a:pt x="3693388" y="987864"/>
                    <a:pt x="3745776" y="386201"/>
                    <a:pt x="4237901" y="151251"/>
                  </a:cubicBezTo>
                  <a:cubicBezTo>
                    <a:pt x="4382970" y="81992"/>
                    <a:pt x="4596598" y="34805"/>
                    <a:pt x="4827425" y="0"/>
                  </a:cubicBezTo>
                  <a:close/>
                </a:path>
              </a:pathLst>
            </a:custGeom>
            <a:gradFill>
              <a:gsLst>
                <a:gs pos="14000">
                  <a:srgbClr val="929292">
                    <a:lumMod val="94000"/>
                    <a:lumOff val="6000"/>
                  </a:srgbClr>
                </a:gs>
                <a:gs pos="88000">
                  <a:srgbClr val="929292">
                    <a:lumMod val="79000"/>
                    <a:lumOff val="21000"/>
                  </a:srgbClr>
                </a:gs>
              </a:gsLst>
              <a:lin ang="7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051FA062-F48B-7C7E-658C-3F4B77EE3098}"/>
              </a:ext>
            </a:extLst>
          </p:cNvPr>
          <p:cNvSpPr txBox="1"/>
          <p:nvPr/>
        </p:nvSpPr>
        <p:spPr>
          <a:xfrm>
            <a:off x="2507967" y="5026896"/>
            <a:ext cx="1554006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FFFF00"/>
                </a:solidFill>
                <a:latin typeface="Arial"/>
              </a:rPr>
              <a:t>80%</a:t>
            </a:r>
            <a:endParaRPr lang="ko-KR" altLang="en-US" sz="4800" b="1" dirty="0">
              <a:solidFill>
                <a:srgbClr val="FFFF00"/>
              </a:solidFill>
              <a:latin typeface="Arial"/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E52E2D80-F6E1-1A6A-1CF3-AD0CB1355710}"/>
              </a:ext>
            </a:extLst>
          </p:cNvPr>
          <p:cNvGrpSpPr/>
          <p:nvPr/>
        </p:nvGrpSpPr>
        <p:grpSpPr>
          <a:xfrm>
            <a:off x="1775707" y="5032804"/>
            <a:ext cx="792000" cy="792000"/>
            <a:chOff x="3923928" y="2038003"/>
            <a:chExt cx="864096" cy="864096"/>
          </a:xfrm>
        </p:grpSpPr>
        <p:sp>
          <p:nvSpPr>
            <p:cNvPr id="16" name="Oval 10">
              <a:extLst>
                <a:ext uri="{FF2B5EF4-FFF2-40B4-BE49-F238E27FC236}">
                  <a16:creationId xmlns:a16="http://schemas.microsoft.com/office/drawing/2014/main" id="{F73FFCA1-BB9F-2721-1019-E584637A7540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Up Arrow 6">
              <a:extLst>
                <a:ext uri="{FF2B5EF4-FFF2-40B4-BE49-F238E27FC236}">
                  <a16:creationId xmlns:a16="http://schemas.microsoft.com/office/drawing/2014/main" id="{8A21A22B-DFD3-CFB5-373A-CC1B8ADA6CFA}"/>
                </a:ext>
              </a:extLst>
            </p:cNvPr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/>
            </a:prstGeom>
            <a:solidFill>
              <a:srgbClr val="92929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9537CFB-57A2-0F35-B02C-84DCC0B9C383}"/>
              </a:ext>
            </a:extLst>
          </p:cNvPr>
          <p:cNvSpPr txBox="1"/>
          <p:nvPr/>
        </p:nvSpPr>
        <p:spPr>
          <a:xfrm>
            <a:off x="3919978" y="5003931"/>
            <a:ext cx="5987820" cy="8497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ES" sz="2400" dirty="0">
                <a:solidFill>
                  <a:schemeClr val="bg1"/>
                </a:solidFill>
                <a:latin typeface="Candara" panose="020E0502030303020204" pitchFamily="34" charset="0"/>
              </a:rPr>
              <a:t>Reconocen que pasan </a:t>
            </a:r>
            <a:r>
              <a:rPr lang="es-ES" sz="2400" dirty="0">
                <a:solidFill>
                  <a:srgbClr val="FFFF00"/>
                </a:solidFill>
                <a:latin typeface="Candara" panose="020E0502030303020204" pitchFamily="34" charset="0"/>
              </a:rPr>
              <a:t>nada o poco tiempo o les gustaría pasar más tiempo</a:t>
            </a:r>
            <a:r>
              <a:rPr lang="es-ES" sz="2400" dirty="0">
                <a:solidFill>
                  <a:schemeClr val="bg1"/>
                </a:solidFill>
                <a:latin typeface="Candara" panose="020E0502030303020204" pitchFamily="34" charset="0"/>
              </a:rPr>
              <a:t> con sus hijos.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3AACA5-0D0B-B468-AAE4-137069FB9715}"/>
              </a:ext>
            </a:extLst>
          </p:cNvPr>
          <p:cNvSpPr txBox="1"/>
          <p:nvPr/>
        </p:nvSpPr>
        <p:spPr>
          <a:xfrm>
            <a:off x="905415" y="3871356"/>
            <a:ext cx="6205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El </a:t>
            </a:r>
            <a:r>
              <a:rPr lang="es-ES" sz="2200" b="1" dirty="0">
                <a:solidFill>
                  <a:srgbClr val="12848A"/>
                </a:solidFill>
                <a:latin typeface="Candara" panose="020E0502030303020204" pitchFamily="34" charset="0"/>
              </a:rPr>
              <a:t>55,8% manifiesta que su hijo necesita apoyo psicológico </a:t>
            </a:r>
            <a:r>
              <a:rPr lang="es-ES" sz="22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para mejorar su salud mental.</a:t>
            </a:r>
            <a:endParaRPr lang="es-ES" sz="2200" b="1" u="sng" dirty="0">
              <a:solidFill>
                <a:srgbClr val="E8E8E8">
                  <a:lumMod val="25000"/>
                </a:srgbClr>
              </a:solidFill>
              <a:latin typeface="Candara" panose="020E0502030303020204" pitchFamily="34" charset="0"/>
            </a:endParaRPr>
          </a:p>
        </p:txBody>
      </p:sp>
      <p:cxnSp>
        <p:nvCxnSpPr>
          <p:cNvPr id="6" name="Conector: angular 5">
            <a:extLst>
              <a:ext uri="{FF2B5EF4-FFF2-40B4-BE49-F238E27FC236}">
                <a16:creationId xmlns:a16="http://schemas.microsoft.com/office/drawing/2014/main" id="{C7F7EAF2-16D6-AB28-CA04-D93F8CD9E6A3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30911" y="5818422"/>
            <a:ext cx="431453" cy="8485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38ABDFC-8413-8A47-9FBC-5892169DB7B0}"/>
              </a:ext>
            </a:extLst>
          </p:cNvPr>
          <p:cNvSpPr txBox="1"/>
          <p:nvPr/>
        </p:nvSpPr>
        <p:spPr>
          <a:xfrm>
            <a:off x="3919978" y="6124053"/>
            <a:ext cx="7915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Los que pasan </a:t>
            </a:r>
            <a:r>
              <a:rPr lang="es-ES" sz="2000" b="1" dirty="0">
                <a:solidFill>
                  <a:srgbClr val="12848A"/>
                </a:solidFill>
                <a:latin typeface="Candara" panose="020E0502030303020204" pitchFamily="34" charset="0"/>
              </a:rPr>
              <a:t>más tiempo de ocio ACTIVO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tienen un </a:t>
            </a:r>
            <a:r>
              <a:rPr lang="es-ES" sz="2000" b="1" dirty="0">
                <a:solidFill>
                  <a:schemeClr val="bg1"/>
                </a:solidFill>
                <a:highlight>
                  <a:srgbClr val="12848A"/>
                </a:highlight>
                <a:latin typeface="Candara" panose="020E0502030303020204" pitchFamily="34" charset="0"/>
              </a:rPr>
              <a:t>28% </a:t>
            </a:r>
            <a:r>
              <a:rPr lang="es-ES" sz="20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más de probabilidad de que sus hijos </a:t>
            </a:r>
            <a:r>
              <a:rPr lang="es-ES" sz="2000" b="1" dirty="0">
                <a:solidFill>
                  <a:schemeClr val="bg1"/>
                </a:solidFill>
                <a:highlight>
                  <a:srgbClr val="12848A"/>
                </a:highlight>
                <a:latin typeface="Candara" panose="020E0502030303020204" pitchFamily="34" charset="0"/>
              </a:rPr>
              <a:t>necesiten menos  apoyo psicológico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3D3B580-3A31-1985-E053-DC981FAFD8EA}"/>
              </a:ext>
            </a:extLst>
          </p:cNvPr>
          <p:cNvSpPr txBox="1"/>
          <p:nvPr/>
        </p:nvSpPr>
        <p:spPr>
          <a:xfrm>
            <a:off x="7416800" y="2146239"/>
            <a:ext cx="4261558" cy="9233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buNone/>
              <a:defRPr b="1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 dirty="0"/>
              <a:t>Reunir a las familias para unir lazos y cultivar hábitos de convivencia mediante actividades sociales y de compartir</a:t>
            </a:r>
          </a:p>
        </p:txBody>
      </p:sp>
    </p:spTree>
    <p:extLst>
      <p:ext uri="{BB962C8B-B14F-4D97-AF65-F5344CB8AC3E}">
        <p14:creationId xmlns:p14="http://schemas.microsoft.com/office/powerpoint/2010/main" val="74577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9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858780-3846-164F-D2C7-4311D0D18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301" r="53717"/>
          <a:stretch>
            <a:fillRect/>
          </a:stretch>
        </p:blipFill>
        <p:spPr>
          <a:xfrm>
            <a:off x="95911" y="1762439"/>
            <a:ext cx="4107979" cy="3779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D4A35D1-C2C5-3D5F-5B24-11FC4120116E}"/>
              </a:ext>
            </a:extLst>
          </p:cNvPr>
          <p:cNvSpPr txBox="1"/>
          <p:nvPr/>
        </p:nvSpPr>
        <p:spPr>
          <a:xfrm>
            <a:off x="4414983" y="1762439"/>
            <a:ext cx="7413252" cy="4287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</a:t>
            </a:r>
            <a:r>
              <a:rPr lang="es-ES" sz="2400" b="1" dirty="0">
                <a:solidFill>
                  <a:srgbClr val="12848A"/>
                </a:solidFill>
                <a:latin typeface="Candara" panose="020E0502030303020204" pitchFamily="34" charset="0"/>
              </a:rPr>
              <a:t>radiografía de la familia moderna </a:t>
            </a:r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revela a unos padres profundamente </a:t>
            </a:r>
            <a:r>
              <a:rPr lang="es-ES" sz="24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comprometidos</a:t>
            </a:r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pero también </a:t>
            </a:r>
            <a:r>
              <a:rPr lang="es-ES" sz="24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sobrecargados</a:t>
            </a:r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 </a:t>
            </a:r>
          </a:p>
          <a:p>
            <a:pPr algn="just"/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Navegan por una compleja red de desafíos digitales, expectativas escolares y presiones personales.</a:t>
            </a:r>
          </a:p>
          <a:p>
            <a:pPr algn="just"/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No es un fracaso, es una llamada urgente a </a:t>
            </a:r>
            <a:r>
              <a:rPr lang="es-ES" sz="2400" b="1" dirty="0">
                <a:solidFill>
                  <a:srgbClr val="F8F3EC"/>
                </a:solidFill>
                <a:highlight>
                  <a:srgbClr val="12848A"/>
                </a:highlight>
                <a:latin typeface="Candara" panose="020E0502030303020204" pitchFamily="34" charset="0"/>
              </a:rPr>
              <a:t>FORTALECER EL VÍNCULO ENTRE LA ESCUELA Y EL HOGAR</a:t>
            </a:r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, reconociendo que para cuidar el futuro de los niños/as, </a:t>
            </a:r>
            <a:r>
              <a:rPr lang="es-ES" sz="2400" b="1" dirty="0">
                <a:solidFill>
                  <a:srgbClr val="12848A"/>
                </a:solidFill>
                <a:latin typeface="Candara" panose="020E0502030303020204" pitchFamily="34" charset="0"/>
              </a:rPr>
              <a:t>primero debemos apoyar el bienestar de quienes los crían</a:t>
            </a:r>
            <a:r>
              <a:rPr lang="es-ES" sz="2400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. </a:t>
            </a:r>
            <a:endParaRPr lang="es-ES" sz="2400" b="1" u="sng" dirty="0">
              <a:solidFill>
                <a:srgbClr val="E8E8E8">
                  <a:lumMod val="25000"/>
                </a:srgbClr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E5E73F-4514-D243-5B92-F24919B9F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42" y="0"/>
            <a:ext cx="1923958" cy="17447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62085B1-C525-6CC3-CA1D-BD7B01F984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944" y="-50272"/>
            <a:ext cx="8632370" cy="165105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EC6F70A-9747-6341-B1AA-964EFC7D42C0}"/>
              </a:ext>
            </a:extLst>
          </p:cNvPr>
          <p:cNvSpPr txBox="1"/>
          <p:nvPr/>
        </p:nvSpPr>
        <p:spPr>
          <a:xfrm>
            <a:off x="1736271" y="348344"/>
            <a:ext cx="7658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Un retrato final: Entre el agotamiento y la búsqueda de un nuevo pacto social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E044077-0CA0-5D35-1686-5BC17BE1B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92" y="5897898"/>
            <a:ext cx="9620744" cy="76944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altLang="es-ES" sz="22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La familia es la primera educadora y la escuela acompaña, orienta y cuida.</a:t>
            </a:r>
          </a:p>
          <a:p>
            <a:pPr algn="ctr"/>
            <a:r>
              <a:rPr lang="es-ES" altLang="es-ES" sz="2200" b="1" dirty="0">
                <a:solidFill>
                  <a:srgbClr val="E8E8E8">
                    <a:lumMod val="25000"/>
                  </a:srgbClr>
                </a:solidFill>
                <a:latin typeface="Candara" panose="020E0502030303020204" pitchFamily="34" charset="0"/>
              </a:rPr>
              <a:t>Educar juntos, cada uno desde su vocación y responsabilidad.</a:t>
            </a:r>
          </a:p>
        </p:txBody>
      </p:sp>
    </p:spTree>
    <p:extLst>
      <p:ext uri="{BB962C8B-B14F-4D97-AF65-F5344CB8AC3E}">
        <p14:creationId xmlns:p14="http://schemas.microsoft.com/office/powerpoint/2010/main" val="42205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95ECF45-D4DD-52C8-35BF-06B819639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" y="0"/>
            <a:ext cx="12192005" cy="503550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F822F1-84C0-8910-4182-9B98672EB289}"/>
              </a:ext>
            </a:extLst>
          </p:cNvPr>
          <p:cNvSpPr txBox="1"/>
          <p:nvPr/>
        </p:nvSpPr>
        <p:spPr>
          <a:xfrm>
            <a:off x="890921" y="3863277"/>
            <a:ext cx="4191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0" i="0" dirty="0">
                <a:solidFill>
                  <a:schemeClr val="bg1"/>
                </a:solidFill>
                <a:effectLst/>
                <a:latin typeface="DK Jalebi" panose="02000000000000000000" pitchFamily="2" charset="77"/>
              </a:rPr>
              <a:t>¡</a:t>
            </a:r>
            <a:r>
              <a:rPr lang="es-CO" sz="8000" dirty="0">
                <a:solidFill>
                  <a:schemeClr val="bg1"/>
                </a:solidFill>
                <a:latin typeface="DK Jalebi" panose="02000000000000000000" pitchFamily="2" charset="77"/>
              </a:rPr>
              <a:t>GRACIAS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9F2567-F74F-95F4-C599-E4A29C217E64}"/>
              </a:ext>
            </a:extLst>
          </p:cNvPr>
          <p:cNvSpPr/>
          <p:nvPr/>
        </p:nvSpPr>
        <p:spPr>
          <a:xfrm>
            <a:off x="650634" y="3699224"/>
            <a:ext cx="5047483" cy="97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AECA31-A1C5-EB41-BFFA-0DFBEA75ED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212" y="3608710"/>
            <a:ext cx="6252236" cy="165105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3FB3B5-7ED6-6B05-64AE-EC4D90823C8D}"/>
              </a:ext>
            </a:extLst>
          </p:cNvPr>
          <p:cNvSpPr txBox="1"/>
          <p:nvPr/>
        </p:nvSpPr>
        <p:spPr>
          <a:xfrm>
            <a:off x="6609874" y="4311638"/>
            <a:ext cx="4629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bg1"/>
                </a:solidFill>
                <a:latin typeface="DK Jalebi" panose="02000000000000000000" pitchFamily="2" charset="77"/>
              </a:rPr>
              <a:t>Francisco Javier Ortiz Muñoz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E3D534-9877-C09F-8D43-41DF77C56A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246" y="686256"/>
            <a:ext cx="5029566" cy="30616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BE936C-3C0C-CDD1-12A5-4C04E1ECC9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4214" y="-261734"/>
            <a:ext cx="8229378" cy="165105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7CECC00-0873-2F27-A392-D275BB62C23F}"/>
              </a:ext>
            </a:extLst>
          </p:cNvPr>
          <p:cNvSpPr txBox="1"/>
          <p:nvPr/>
        </p:nvSpPr>
        <p:spPr>
          <a:xfrm>
            <a:off x="6275671" y="424646"/>
            <a:ext cx="613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kern="0" dirty="0">
                <a:solidFill>
                  <a:schemeClr val="bg1"/>
                </a:solidFill>
                <a:latin typeface="Montserrat"/>
              </a:rPr>
              <a:t>PARA MÁS INFORMACIÓN….</a:t>
            </a:r>
            <a:endParaRPr kumimoji="0" lang="es-C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A117F0-24B5-AE90-4121-F7333EB9DF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4866" y="1127201"/>
            <a:ext cx="2936928" cy="269293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9D01A50-B7D7-51EE-09FD-677CE571E35D}"/>
              </a:ext>
            </a:extLst>
          </p:cNvPr>
          <p:cNvSpPr txBox="1"/>
          <p:nvPr/>
        </p:nvSpPr>
        <p:spPr>
          <a:xfrm>
            <a:off x="7322523" y="6263300"/>
            <a:ext cx="3621427" cy="3401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ES" b="1" dirty="0">
                <a:solidFill>
                  <a:srgbClr val="12848A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</a:t>
            </a:r>
            <a:r>
              <a:rPr lang="es-ES" b="1" dirty="0" err="1">
                <a:solidFill>
                  <a:srgbClr val="12848A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franortizmuñoz</a:t>
            </a:r>
            <a:endParaRPr lang="es-ES" sz="2400" b="1" u="sng" dirty="0">
              <a:solidFill>
                <a:srgbClr val="12848A"/>
              </a:solidFill>
              <a:latin typeface="Candara" panose="020E0502030303020204" pitchFamily="34" charset="0"/>
            </a:endParaRPr>
          </a:p>
        </p:txBody>
      </p:sp>
      <p:pic>
        <p:nvPicPr>
          <p:cNvPr id="17" name="Picture 2" descr="Aplicaciones para Android de LinkedIn en Google Play">
            <a:extLst>
              <a:ext uri="{FF2B5EF4-FFF2-40B4-BE49-F238E27FC236}">
                <a16:creationId xmlns:a16="http://schemas.microsoft.com/office/drawing/2014/main" id="{B2B83F4E-C9F4-18CE-D245-6D8CBF6CCD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6" r="23594" b="11712"/>
          <a:stretch>
            <a:fillRect/>
          </a:stretch>
        </p:blipFill>
        <p:spPr bwMode="auto">
          <a:xfrm>
            <a:off x="6186128" y="6099078"/>
            <a:ext cx="847493" cy="6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66042BA-80B7-616C-8D7B-8AAA621B8A7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5719" t="16959" r="18086" b="32333"/>
          <a:stretch>
            <a:fillRect/>
          </a:stretch>
        </p:blipFill>
        <p:spPr>
          <a:xfrm>
            <a:off x="6275671" y="5106757"/>
            <a:ext cx="1099712" cy="99232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01A5E69-79D2-8642-BBF8-1C31A9B6798B}"/>
              </a:ext>
            </a:extLst>
          </p:cNvPr>
          <p:cNvSpPr txBox="1"/>
          <p:nvPr/>
        </p:nvSpPr>
        <p:spPr>
          <a:xfrm>
            <a:off x="7322523" y="5476231"/>
            <a:ext cx="2765843" cy="332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ES" b="1" dirty="0">
                <a:solidFill>
                  <a:srgbClr val="12848A"/>
                </a:solidFill>
              </a:rPr>
              <a:t>fjortiz@santillana.com</a:t>
            </a:r>
          </a:p>
        </p:txBody>
      </p:sp>
    </p:spTree>
    <p:extLst>
      <p:ext uri="{BB962C8B-B14F-4D97-AF65-F5344CB8AC3E}">
        <p14:creationId xmlns:p14="http://schemas.microsoft.com/office/powerpoint/2010/main" val="2865075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1305</Words>
  <Application>Microsoft Macintosh PowerPoint</Application>
  <PresentationFormat>Panorámica</PresentationFormat>
  <Paragraphs>167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8" baseType="lpstr">
      <vt:lpstr>Aptos</vt:lpstr>
      <vt:lpstr>Aptos Display</vt:lpstr>
      <vt:lpstr>Arial</vt:lpstr>
      <vt:lpstr>Bebas Neue Bold</vt:lpstr>
      <vt:lpstr>Calibri</vt:lpstr>
      <vt:lpstr>Candara</vt:lpstr>
      <vt:lpstr>Cascadia Code SemiLight</vt:lpstr>
      <vt:lpstr>Century Gothic</vt:lpstr>
      <vt:lpstr>DK Jalebi</vt:lpstr>
      <vt:lpstr>GT Walsheim Md</vt:lpstr>
      <vt:lpstr>Montserrat</vt:lpstr>
      <vt:lpstr>Righteous</vt:lpstr>
      <vt:lpstr>Wingdings</vt:lpstr>
      <vt:lpstr>Tema de Office</vt:lpstr>
      <vt:lpstr>1_Tema de Office</vt:lpstr>
      <vt:lpstr>Presentación de PowerPoint</vt:lpstr>
      <vt:lpstr>Presentación de PowerPoint</vt:lpstr>
      <vt:lpstr>CONTEXTO</vt:lpstr>
      <vt:lpstr>Presentación de PowerPoint</vt:lpstr>
      <vt:lpstr>Presentación de PowerPoint</vt:lpstr>
      <vt:lpstr>PERFILES DE FAMILIAS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DATOS DE INTERÉS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Javier Ortiz Muñoz</dc:creator>
  <cp:lastModifiedBy>Mendez Wiches, Cristian Camilo</cp:lastModifiedBy>
  <cp:revision>2</cp:revision>
  <dcterms:created xsi:type="dcterms:W3CDTF">2026-01-04T19:31:56Z</dcterms:created>
  <dcterms:modified xsi:type="dcterms:W3CDTF">2026-01-12T20:34:47Z</dcterms:modified>
</cp:coreProperties>
</file>