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ONBHJjpnzDxJ03gH0AOw4qDQT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70.png"/><Relationship Id="rId5" Type="http://schemas.openxmlformats.org/officeDocument/2006/relationships/image" Target="../media/image35.png"/><Relationship Id="rId6" Type="http://schemas.openxmlformats.org/officeDocument/2006/relationships/image" Target="../media/image66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6.png"/><Relationship Id="rId22" Type="http://schemas.openxmlformats.org/officeDocument/2006/relationships/image" Target="../media/image42.png"/><Relationship Id="rId21" Type="http://schemas.openxmlformats.org/officeDocument/2006/relationships/image" Target="../media/image21.png"/><Relationship Id="rId24" Type="http://schemas.openxmlformats.org/officeDocument/2006/relationships/image" Target="../media/image14.png"/><Relationship Id="rId23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7.png"/><Relationship Id="rId4" Type="http://schemas.openxmlformats.org/officeDocument/2006/relationships/image" Target="../media/image15.png"/><Relationship Id="rId9" Type="http://schemas.openxmlformats.org/officeDocument/2006/relationships/image" Target="../media/image27.png"/><Relationship Id="rId26" Type="http://schemas.openxmlformats.org/officeDocument/2006/relationships/image" Target="../media/image47.png"/><Relationship Id="rId25" Type="http://schemas.openxmlformats.org/officeDocument/2006/relationships/image" Target="../media/image33.png"/><Relationship Id="rId27" Type="http://schemas.openxmlformats.org/officeDocument/2006/relationships/image" Target="../media/image45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13.png"/><Relationship Id="rId8" Type="http://schemas.openxmlformats.org/officeDocument/2006/relationships/image" Target="../media/image1.png"/><Relationship Id="rId11" Type="http://schemas.openxmlformats.org/officeDocument/2006/relationships/image" Target="../media/image6.png"/><Relationship Id="rId10" Type="http://schemas.openxmlformats.org/officeDocument/2006/relationships/image" Target="../media/image9.png"/><Relationship Id="rId13" Type="http://schemas.openxmlformats.org/officeDocument/2006/relationships/image" Target="../media/image18.png"/><Relationship Id="rId12" Type="http://schemas.openxmlformats.org/officeDocument/2006/relationships/image" Target="../media/image4.png"/><Relationship Id="rId15" Type="http://schemas.openxmlformats.org/officeDocument/2006/relationships/image" Target="../media/image29.png"/><Relationship Id="rId14" Type="http://schemas.openxmlformats.org/officeDocument/2006/relationships/image" Target="../media/image17.png"/><Relationship Id="rId17" Type="http://schemas.openxmlformats.org/officeDocument/2006/relationships/image" Target="../media/image11.png"/><Relationship Id="rId16" Type="http://schemas.openxmlformats.org/officeDocument/2006/relationships/image" Target="../media/image5.png"/><Relationship Id="rId19" Type="http://schemas.openxmlformats.org/officeDocument/2006/relationships/image" Target="../media/image19.png"/><Relationship Id="rId1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7.png"/><Relationship Id="rId4" Type="http://schemas.openxmlformats.org/officeDocument/2006/relationships/image" Target="../media/image38.png"/><Relationship Id="rId9" Type="http://schemas.openxmlformats.org/officeDocument/2006/relationships/image" Target="../media/image30.png"/><Relationship Id="rId5" Type="http://schemas.openxmlformats.org/officeDocument/2006/relationships/image" Target="../media/image14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3.png"/><Relationship Id="rId11" Type="http://schemas.openxmlformats.org/officeDocument/2006/relationships/image" Target="../media/image28.png"/><Relationship Id="rId10" Type="http://schemas.openxmlformats.org/officeDocument/2006/relationships/image" Target="../media/image34.png"/><Relationship Id="rId13" Type="http://schemas.openxmlformats.org/officeDocument/2006/relationships/image" Target="../media/image42.png"/><Relationship Id="rId12" Type="http://schemas.openxmlformats.org/officeDocument/2006/relationships/image" Target="../media/image48.png"/><Relationship Id="rId15" Type="http://schemas.openxmlformats.org/officeDocument/2006/relationships/image" Target="../media/image32.png"/><Relationship Id="rId14" Type="http://schemas.openxmlformats.org/officeDocument/2006/relationships/image" Target="../media/image31.png"/><Relationship Id="rId17" Type="http://schemas.openxmlformats.org/officeDocument/2006/relationships/image" Target="../media/image43.jpg"/><Relationship Id="rId16" Type="http://schemas.openxmlformats.org/officeDocument/2006/relationships/image" Target="../media/image39.png"/><Relationship Id="rId18" Type="http://schemas.openxmlformats.org/officeDocument/2006/relationships/image" Target="../media/image37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55.png"/><Relationship Id="rId22" Type="http://schemas.openxmlformats.org/officeDocument/2006/relationships/image" Target="../media/image62.png"/><Relationship Id="rId21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7.png"/><Relationship Id="rId4" Type="http://schemas.openxmlformats.org/officeDocument/2006/relationships/image" Target="../media/image56.png"/><Relationship Id="rId9" Type="http://schemas.openxmlformats.org/officeDocument/2006/relationships/image" Target="../media/image57.png"/><Relationship Id="rId5" Type="http://schemas.openxmlformats.org/officeDocument/2006/relationships/image" Target="../media/image54.png"/><Relationship Id="rId6" Type="http://schemas.openxmlformats.org/officeDocument/2006/relationships/image" Target="../media/image58.png"/><Relationship Id="rId7" Type="http://schemas.openxmlformats.org/officeDocument/2006/relationships/image" Target="../media/image49.png"/><Relationship Id="rId8" Type="http://schemas.openxmlformats.org/officeDocument/2006/relationships/image" Target="../media/image63.png"/><Relationship Id="rId11" Type="http://schemas.openxmlformats.org/officeDocument/2006/relationships/image" Target="../media/image21.png"/><Relationship Id="rId10" Type="http://schemas.openxmlformats.org/officeDocument/2006/relationships/image" Target="../media/image44.png"/><Relationship Id="rId13" Type="http://schemas.openxmlformats.org/officeDocument/2006/relationships/image" Target="../media/image61.png"/><Relationship Id="rId12" Type="http://schemas.openxmlformats.org/officeDocument/2006/relationships/image" Target="../media/image46.png"/><Relationship Id="rId15" Type="http://schemas.openxmlformats.org/officeDocument/2006/relationships/image" Target="../media/image51.png"/><Relationship Id="rId14" Type="http://schemas.openxmlformats.org/officeDocument/2006/relationships/image" Target="../media/image59.png"/><Relationship Id="rId17" Type="http://schemas.openxmlformats.org/officeDocument/2006/relationships/image" Target="../media/image60.png"/><Relationship Id="rId16" Type="http://schemas.openxmlformats.org/officeDocument/2006/relationships/image" Target="../media/image64.png"/><Relationship Id="rId19" Type="http://schemas.openxmlformats.org/officeDocument/2006/relationships/image" Target="../media/image52.png"/><Relationship Id="rId18" Type="http://schemas.openxmlformats.org/officeDocument/2006/relationships/image" Target="../media/image5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9.png"/><Relationship Id="rId4" Type="http://schemas.openxmlformats.org/officeDocument/2006/relationships/image" Target="../media/image68.png"/><Relationship Id="rId5" Type="http://schemas.openxmlformats.org/officeDocument/2006/relationships/image" Target="../media/image71.png"/><Relationship Id="rId6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5124" y="0"/>
            <a:ext cx="461042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294" y="268896"/>
            <a:ext cx="6662464" cy="405559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1068069" y="5709197"/>
            <a:ext cx="34968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400" u="none" cap="none" strike="noStrike">
                <a:solidFill>
                  <a:srgbClr val="005B69"/>
                </a:solidFill>
                <a:latin typeface="Arial"/>
                <a:ea typeface="Arial"/>
                <a:cs typeface="Arial"/>
                <a:sym typeface="Arial"/>
              </a:rPr>
              <a:t>Salvador Carrión</a:t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0122" y="1678553"/>
            <a:ext cx="7476172" cy="517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509" y="4267200"/>
            <a:ext cx="7772400" cy="16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824635" y="4790993"/>
            <a:ext cx="6262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300">
                <a:solidFill>
                  <a:schemeClr val="lt1"/>
                </a:solidFill>
              </a:rPr>
              <a:t>Educar en tiempos de IA: ¿Cómo formar ciudadanos críticos y responsable?</a:t>
            </a:r>
            <a:endParaRPr sz="2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8225" y="-166244"/>
            <a:ext cx="5610752" cy="135497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"/>
          <p:cNvSpPr txBox="1"/>
          <p:nvPr/>
        </p:nvSpPr>
        <p:spPr>
          <a:xfrm>
            <a:off x="583599" y="385339"/>
            <a:ext cx="370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Cambio y oportunidad</a:t>
            </a:r>
            <a:endParaRPr/>
          </a:p>
        </p:txBody>
      </p:sp>
      <p:grpSp>
        <p:nvGrpSpPr>
          <p:cNvPr id="96" name="Google Shape;96;p4"/>
          <p:cNvGrpSpPr/>
          <p:nvPr/>
        </p:nvGrpSpPr>
        <p:grpSpPr>
          <a:xfrm>
            <a:off x="4015664" y="949703"/>
            <a:ext cx="914400" cy="1068288"/>
            <a:chOff x="864473" y="1453896"/>
            <a:chExt cx="914400" cy="1068288"/>
          </a:xfrm>
        </p:grpSpPr>
        <p:pic>
          <p:nvPicPr>
            <p:cNvPr descr="Centro educativo contorno" id="97" name="Google Shape;97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4473" y="1453896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4"/>
            <p:cNvSpPr txBox="1"/>
            <p:nvPr/>
          </p:nvSpPr>
          <p:spPr>
            <a:xfrm>
              <a:off x="917555" y="2214407"/>
              <a:ext cx="80823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Escuela</a:t>
              </a:r>
              <a:endParaRPr/>
            </a:p>
          </p:txBody>
        </p:sp>
      </p:grpSp>
      <p:grpSp>
        <p:nvGrpSpPr>
          <p:cNvPr id="99" name="Google Shape;99;p4"/>
          <p:cNvGrpSpPr/>
          <p:nvPr/>
        </p:nvGrpSpPr>
        <p:grpSpPr>
          <a:xfrm>
            <a:off x="4930064" y="1049369"/>
            <a:ext cx="1306588" cy="984846"/>
            <a:chOff x="3953306" y="1195498"/>
            <a:chExt cx="1306588" cy="984846"/>
          </a:xfrm>
        </p:grpSpPr>
        <p:grpSp>
          <p:nvGrpSpPr>
            <p:cNvPr id="100" name="Google Shape;100;p4"/>
            <p:cNvGrpSpPr/>
            <p:nvPr/>
          </p:nvGrpSpPr>
          <p:grpSpPr>
            <a:xfrm>
              <a:off x="4304183" y="1195498"/>
              <a:ext cx="955711" cy="984846"/>
              <a:chOff x="308084" y="1202524"/>
              <a:chExt cx="955711" cy="984846"/>
            </a:xfrm>
          </p:grpSpPr>
          <p:pic>
            <p:nvPicPr>
              <p:cNvPr descr="Grupo de personas contorno" id="101" name="Google Shape;101;p4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422656" y="1202524"/>
                <a:ext cx="726567" cy="72656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2" name="Google Shape;102;p4"/>
              <p:cNvSpPr txBox="1"/>
              <p:nvPr/>
            </p:nvSpPr>
            <p:spPr>
              <a:xfrm>
                <a:off x="308084" y="1879593"/>
                <a:ext cx="95571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Sociedad</a:t>
                </a:r>
                <a:endParaRPr/>
              </a:p>
            </p:txBody>
          </p:sp>
        </p:grpSp>
        <p:cxnSp>
          <p:nvCxnSpPr>
            <p:cNvPr id="103" name="Google Shape;103;p4"/>
            <p:cNvCxnSpPr>
              <a:stCxn id="97" idx="3"/>
              <a:endCxn id="101" idx="1"/>
            </p:cNvCxnSpPr>
            <p:nvPr/>
          </p:nvCxnSpPr>
          <p:spPr>
            <a:xfrm>
              <a:off x="3953306" y="1553032"/>
              <a:ext cx="465300" cy="570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04" name="Google Shape;104;p4"/>
          <p:cNvGrpSpPr/>
          <p:nvPr/>
        </p:nvGrpSpPr>
        <p:grpSpPr>
          <a:xfrm>
            <a:off x="6122080" y="188230"/>
            <a:ext cx="1301448" cy="1224422"/>
            <a:chOff x="6034584" y="652452"/>
            <a:chExt cx="1301448" cy="1224422"/>
          </a:xfrm>
        </p:grpSpPr>
        <p:pic>
          <p:nvPicPr>
            <p:cNvPr descr="Producción contorno" id="105" name="Google Shape;105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25156" y="652452"/>
              <a:ext cx="510876" cy="51087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6" name="Google Shape;106;p4"/>
            <p:cNvCxnSpPr>
              <a:stCxn id="101" idx="3"/>
              <a:endCxn id="105" idx="1"/>
            </p:cNvCxnSpPr>
            <p:nvPr/>
          </p:nvCxnSpPr>
          <p:spPr>
            <a:xfrm flipH="1" rot="10800000">
              <a:off x="6034584" y="907874"/>
              <a:ext cx="790500" cy="969000"/>
            </a:xfrm>
            <a:prstGeom prst="curvedConnector3">
              <a:avLst>
                <a:gd fmla="val 38933" name="adj1"/>
              </a:avLst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07" name="Google Shape;107;p4"/>
          <p:cNvGrpSpPr/>
          <p:nvPr/>
        </p:nvGrpSpPr>
        <p:grpSpPr>
          <a:xfrm>
            <a:off x="6122080" y="653646"/>
            <a:ext cx="1247638" cy="759007"/>
            <a:chOff x="5509782" y="802229"/>
            <a:chExt cx="1247638" cy="759007"/>
          </a:xfrm>
        </p:grpSpPr>
        <p:pic>
          <p:nvPicPr>
            <p:cNvPr descr="Proyector contorno" id="108" name="Google Shape;108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246544" y="802229"/>
              <a:ext cx="510876" cy="51087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9" name="Google Shape;109;p4"/>
            <p:cNvCxnSpPr>
              <a:stCxn id="101" idx="3"/>
              <a:endCxn id="108" idx="1"/>
            </p:cNvCxnSpPr>
            <p:nvPr/>
          </p:nvCxnSpPr>
          <p:spPr>
            <a:xfrm flipH="1" rot="10800000">
              <a:off x="5509782" y="1057536"/>
              <a:ext cx="736800" cy="503700"/>
            </a:xfrm>
            <a:prstGeom prst="curvedConnector3">
              <a:avLst>
                <a:gd fmla="val 50000" name="adj1"/>
              </a:avLst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10" name="Google Shape;110;p4"/>
          <p:cNvGrpSpPr/>
          <p:nvPr/>
        </p:nvGrpSpPr>
        <p:grpSpPr>
          <a:xfrm>
            <a:off x="6122080" y="1187722"/>
            <a:ext cx="1196683" cy="457200"/>
            <a:chOff x="5547436" y="1375012"/>
            <a:chExt cx="1196683" cy="457200"/>
          </a:xfrm>
        </p:grpSpPr>
        <p:pic>
          <p:nvPicPr>
            <p:cNvPr descr="Ordenador contorno" id="111" name="Google Shape;111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286919" y="1375012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2" name="Google Shape;112;p4"/>
            <p:cNvCxnSpPr>
              <a:stCxn id="101" idx="3"/>
              <a:endCxn id="111" idx="1"/>
            </p:cNvCxnSpPr>
            <p:nvPr/>
          </p:nvCxnSpPr>
          <p:spPr>
            <a:xfrm>
              <a:off x="5547436" y="1599943"/>
              <a:ext cx="739500" cy="3600"/>
            </a:xfrm>
            <a:prstGeom prst="curvedConnector3">
              <a:avLst>
                <a:gd fmla="val 50000" name="adj1"/>
              </a:avLst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13" name="Google Shape;113;p4"/>
          <p:cNvGrpSpPr/>
          <p:nvPr/>
        </p:nvGrpSpPr>
        <p:grpSpPr>
          <a:xfrm>
            <a:off x="6122080" y="1412652"/>
            <a:ext cx="1180767" cy="689470"/>
            <a:chOff x="6147018" y="1685406"/>
            <a:chExt cx="1180767" cy="689470"/>
          </a:xfrm>
        </p:grpSpPr>
        <p:pic>
          <p:nvPicPr>
            <p:cNvPr descr="Procesador contorno" id="114" name="Google Shape;114;p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870585" y="1917675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5" name="Google Shape;115;p4"/>
            <p:cNvCxnSpPr>
              <a:stCxn id="101" idx="3"/>
              <a:endCxn id="114" idx="1"/>
            </p:cNvCxnSpPr>
            <p:nvPr/>
          </p:nvCxnSpPr>
          <p:spPr>
            <a:xfrm>
              <a:off x="6147018" y="1685406"/>
              <a:ext cx="723600" cy="460800"/>
            </a:xfrm>
            <a:prstGeom prst="curvedConnector3">
              <a:avLst>
                <a:gd fmla="val 53447" name="adj1"/>
              </a:avLst>
            </a:prstGeom>
            <a:noFill/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116" name="Google Shape;116;p4"/>
          <p:cNvSpPr txBox="1"/>
          <p:nvPr/>
        </p:nvSpPr>
        <p:spPr>
          <a:xfrm>
            <a:off x="1524" y="6606247"/>
            <a:ext cx="609447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Department for Education. (2025). </a:t>
            </a:r>
            <a:r>
              <a:rPr i="1"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Technology in schools survey: 2024 to 2025</a:t>
            </a: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IFF Research.</a:t>
            </a:r>
            <a:endParaRPr/>
          </a:p>
        </p:txBody>
      </p:sp>
      <p:pic>
        <p:nvPicPr>
          <p:cNvPr descr="Taza y tetera chinas contorno" id="117" name="Google Shape;117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83971" y="3243631"/>
            <a:ext cx="516029" cy="516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4"/>
          <p:cNvGrpSpPr/>
          <p:nvPr/>
        </p:nvGrpSpPr>
        <p:grpSpPr>
          <a:xfrm>
            <a:off x="1367255" y="2017991"/>
            <a:ext cx="3105609" cy="1728664"/>
            <a:chOff x="1367255" y="2017991"/>
            <a:chExt cx="3105609" cy="1728664"/>
          </a:xfrm>
        </p:grpSpPr>
        <p:pic>
          <p:nvPicPr>
            <p:cNvPr descr="Profesor contorno" id="119" name="Google Shape;119;p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67255" y="3031440"/>
              <a:ext cx="715215" cy="71521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0" name="Google Shape;120;p4"/>
            <p:cNvCxnSpPr>
              <a:stCxn id="98" idx="2"/>
              <a:endCxn id="119" idx="0"/>
            </p:cNvCxnSpPr>
            <p:nvPr/>
          </p:nvCxnSpPr>
          <p:spPr>
            <a:xfrm rot="5400000">
              <a:off x="2592164" y="1150691"/>
              <a:ext cx="1013400" cy="2748000"/>
            </a:xfrm>
            <a:prstGeom prst="curved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21" name="Google Shape;121;p4"/>
          <p:cNvGrpSpPr/>
          <p:nvPr/>
        </p:nvGrpSpPr>
        <p:grpSpPr>
          <a:xfrm>
            <a:off x="1977436" y="3031440"/>
            <a:ext cx="1403892" cy="865371"/>
            <a:chOff x="1977436" y="3031440"/>
            <a:chExt cx="1403892" cy="865371"/>
          </a:xfrm>
        </p:grpSpPr>
        <p:grpSp>
          <p:nvGrpSpPr>
            <p:cNvPr id="122" name="Google Shape;122;p4"/>
            <p:cNvGrpSpPr/>
            <p:nvPr/>
          </p:nvGrpSpPr>
          <p:grpSpPr>
            <a:xfrm>
              <a:off x="2687679" y="3031440"/>
              <a:ext cx="693649" cy="865371"/>
              <a:chOff x="2708606" y="2862036"/>
              <a:chExt cx="693649" cy="865371"/>
            </a:xfrm>
          </p:grpSpPr>
          <p:pic>
            <p:nvPicPr>
              <p:cNvPr descr="Mapa con marcador contorno" id="123" name="Google Shape;123;p4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708606" y="2862036"/>
                <a:ext cx="693649" cy="69364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4" name="Google Shape;124;p4"/>
              <p:cNvSpPr txBox="1"/>
              <p:nvPr/>
            </p:nvSpPr>
            <p:spPr>
              <a:xfrm>
                <a:off x="2805401" y="3450408"/>
                <a:ext cx="59685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50%</a:t>
                </a:r>
                <a:endParaRPr/>
              </a:p>
            </p:txBody>
          </p:sp>
        </p:grpSp>
        <p:cxnSp>
          <p:nvCxnSpPr>
            <p:cNvPr id="125" name="Google Shape;125;p4"/>
            <p:cNvCxnSpPr>
              <a:stCxn id="126" idx="6"/>
              <a:endCxn id="123" idx="1"/>
            </p:cNvCxnSpPr>
            <p:nvPr/>
          </p:nvCxnSpPr>
          <p:spPr>
            <a:xfrm>
              <a:off x="1977436" y="3367878"/>
              <a:ext cx="710100" cy="105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pic>
        <p:nvPicPr>
          <p:cNvPr descr="Cerrar con relleno sólido" id="127" name="Google Shape;127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872547" y="3252870"/>
            <a:ext cx="323912" cy="3239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4"/>
          <p:cNvGrpSpPr/>
          <p:nvPr/>
        </p:nvGrpSpPr>
        <p:grpSpPr>
          <a:xfrm>
            <a:off x="3381328" y="3126118"/>
            <a:ext cx="886638" cy="487114"/>
            <a:chOff x="3381328" y="3126118"/>
            <a:chExt cx="886638" cy="487114"/>
          </a:xfrm>
        </p:grpSpPr>
        <p:cxnSp>
          <p:nvCxnSpPr>
            <p:cNvPr id="129" name="Google Shape;129;p4"/>
            <p:cNvCxnSpPr>
              <a:stCxn id="123" idx="3"/>
              <a:endCxn id="130" idx="1"/>
            </p:cNvCxnSpPr>
            <p:nvPr/>
          </p:nvCxnSpPr>
          <p:spPr>
            <a:xfrm flipH="1" rot="10800000">
              <a:off x="3381328" y="3369564"/>
              <a:ext cx="399600" cy="87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pic>
          <p:nvPicPr>
            <p:cNvPr descr="Contorno de cara de mareo contorno" id="130" name="Google Shape;130;p4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3780852" y="3126118"/>
              <a:ext cx="487114" cy="4871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1" name="Google Shape;131;p4"/>
          <p:cNvGrpSpPr/>
          <p:nvPr/>
        </p:nvGrpSpPr>
        <p:grpSpPr>
          <a:xfrm>
            <a:off x="4267966" y="2834674"/>
            <a:ext cx="840342" cy="535001"/>
            <a:chOff x="4267966" y="2834674"/>
            <a:chExt cx="840342" cy="535001"/>
          </a:xfrm>
        </p:grpSpPr>
        <p:pic>
          <p:nvPicPr>
            <p:cNvPr descr="Cronómetro contorno" id="132" name="Google Shape;132;p4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4651108" y="2834674"/>
              <a:ext cx="457200" cy="47340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3" name="Google Shape;133;p4"/>
            <p:cNvCxnSpPr>
              <a:stCxn id="130" idx="3"/>
              <a:endCxn id="132" idx="1"/>
            </p:cNvCxnSpPr>
            <p:nvPr/>
          </p:nvCxnSpPr>
          <p:spPr>
            <a:xfrm flipH="1" rot="10800000">
              <a:off x="4267966" y="3071475"/>
              <a:ext cx="383100" cy="2982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34" name="Google Shape;134;p4"/>
          <p:cNvGrpSpPr/>
          <p:nvPr/>
        </p:nvGrpSpPr>
        <p:grpSpPr>
          <a:xfrm>
            <a:off x="4267966" y="3369675"/>
            <a:ext cx="840342" cy="703254"/>
            <a:chOff x="4267966" y="3369675"/>
            <a:chExt cx="840342" cy="703254"/>
          </a:xfrm>
        </p:grpSpPr>
        <p:pic>
          <p:nvPicPr>
            <p:cNvPr descr="Dinero contorno" id="135" name="Google Shape;135;p4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4648608" y="3613229"/>
              <a:ext cx="459700" cy="4597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6" name="Google Shape;136;p4"/>
            <p:cNvCxnSpPr>
              <a:stCxn id="130" idx="3"/>
              <a:endCxn id="135" idx="1"/>
            </p:cNvCxnSpPr>
            <p:nvPr/>
          </p:nvCxnSpPr>
          <p:spPr>
            <a:xfrm>
              <a:off x="4267966" y="3369675"/>
              <a:ext cx="380700" cy="4734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37" name="Google Shape;137;p4"/>
          <p:cNvGrpSpPr/>
          <p:nvPr/>
        </p:nvGrpSpPr>
        <p:grpSpPr>
          <a:xfrm>
            <a:off x="1977436" y="3367878"/>
            <a:ext cx="1403892" cy="2447818"/>
            <a:chOff x="1977436" y="3367878"/>
            <a:chExt cx="1403892" cy="2447818"/>
          </a:xfrm>
        </p:grpSpPr>
        <p:grpSp>
          <p:nvGrpSpPr>
            <p:cNvPr id="138" name="Google Shape;138;p4"/>
            <p:cNvGrpSpPr/>
            <p:nvPr/>
          </p:nvGrpSpPr>
          <p:grpSpPr>
            <a:xfrm>
              <a:off x="2687679" y="4950325"/>
              <a:ext cx="693649" cy="865371"/>
              <a:chOff x="2708606" y="2862036"/>
              <a:chExt cx="693649" cy="865371"/>
            </a:xfrm>
          </p:grpSpPr>
          <p:pic>
            <p:nvPicPr>
              <p:cNvPr descr="Mapa con marcador contorno" id="139" name="Google Shape;139;p4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708606" y="2862036"/>
                <a:ext cx="693649" cy="69364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0" name="Google Shape;140;p4"/>
              <p:cNvSpPr txBox="1"/>
              <p:nvPr/>
            </p:nvSpPr>
            <p:spPr>
              <a:xfrm>
                <a:off x="2805401" y="3450408"/>
                <a:ext cx="59685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50%</a:t>
                </a:r>
                <a:endParaRPr/>
              </a:p>
            </p:txBody>
          </p:sp>
        </p:grpSp>
        <p:cxnSp>
          <p:nvCxnSpPr>
            <p:cNvPr id="141" name="Google Shape;141;p4"/>
            <p:cNvCxnSpPr>
              <a:stCxn id="126" idx="6"/>
              <a:endCxn id="139" idx="1"/>
            </p:cNvCxnSpPr>
            <p:nvPr/>
          </p:nvCxnSpPr>
          <p:spPr>
            <a:xfrm>
              <a:off x="1977436" y="3367878"/>
              <a:ext cx="710100" cy="19293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126" name="Google Shape;126;p4"/>
          <p:cNvSpPr/>
          <p:nvPr/>
        </p:nvSpPr>
        <p:spPr>
          <a:xfrm>
            <a:off x="1461407" y="2998109"/>
            <a:ext cx="516029" cy="739537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4"/>
          <p:cNvGrpSpPr/>
          <p:nvPr/>
        </p:nvGrpSpPr>
        <p:grpSpPr>
          <a:xfrm>
            <a:off x="3381328" y="4745261"/>
            <a:ext cx="987928" cy="551889"/>
            <a:chOff x="3381328" y="4745261"/>
            <a:chExt cx="987928" cy="551889"/>
          </a:xfrm>
        </p:grpSpPr>
        <p:pic>
          <p:nvPicPr>
            <p:cNvPr descr="Marca de escudo contorno" id="143" name="Google Shape;143;p4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3885976" y="4745261"/>
              <a:ext cx="483280" cy="48328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4" name="Google Shape;144;p4"/>
            <p:cNvCxnSpPr>
              <a:stCxn id="139" idx="3"/>
              <a:endCxn id="143" idx="1"/>
            </p:cNvCxnSpPr>
            <p:nvPr/>
          </p:nvCxnSpPr>
          <p:spPr>
            <a:xfrm flipH="1" rot="10800000">
              <a:off x="3381328" y="4986950"/>
              <a:ext cx="504600" cy="3102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45" name="Google Shape;145;p4"/>
          <p:cNvGrpSpPr/>
          <p:nvPr/>
        </p:nvGrpSpPr>
        <p:grpSpPr>
          <a:xfrm>
            <a:off x="3381328" y="5297149"/>
            <a:ext cx="909369" cy="547989"/>
            <a:chOff x="3381328" y="5297150"/>
            <a:chExt cx="909369" cy="547989"/>
          </a:xfrm>
        </p:grpSpPr>
        <p:pic>
          <p:nvPicPr>
            <p:cNvPr descr="Gráfico de barras con tendencia alcista contorno" id="146" name="Google Shape;146;p4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3886578" y="5441019"/>
              <a:ext cx="404119" cy="40411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7" name="Google Shape;147;p4"/>
            <p:cNvCxnSpPr>
              <a:stCxn id="139" idx="3"/>
              <a:endCxn id="146" idx="1"/>
            </p:cNvCxnSpPr>
            <p:nvPr/>
          </p:nvCxnSpPr>
          <p:spPr>
            <a:xfrm>
              <a:off x="3381328" y="5297150"/>
              <a:ext cx="505200" cy="3459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cxnSp>
        <p:nvCxnSpPr>
          <p:cNvPr id="148" name="Google Shape;148;p4"/>
          <p:cNvCxnSpPr>
            <a:stCxn id="135" idx="2"/>
            <a:endCxn id="124" idx="2"/>
          </p:cNvCxnSpPr>
          <p:nvPr/>
        </p:nvCxnSpPr>
        <p:spPr>
          <a:xfrm flipH="1" rot="5400000">
            <a:off x="3892658" y="3087129"/>
            <a:ext cx="176100" cy="1795500"/>
          </a:xfrm>
          <a:prstGeom prst="curvedConnector3">
            <a:avLst>
              <a:gd fmla="val -129813" name="adj1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grpSp>
        <p:nvGrpSpPr>
          <p:cNvPr id="149" name="Google Shape;149;p4"/>
          <p:cNvGrpSpPr/>
          <p:nvPr/>
        </p:nvGrpSpPr>
        <p:grpSpPr>
          <a:xfrm>
            <a:off x="4472864" y="2017991"/>
            <a:ext cx="3084675" cy="1638074"/>
            <a:chOff x="4472864" y="2017991"/>
            <a:chExt cx="3084675" cy="1638074"/>
          </a:xfrm>
        </p:grpSpPr>
        <p:pic>
          <p:nvPicPr>
            <p:cNvPr descr="Aula de clases contorno" id="150" name="Google Shape;150;p4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6861563" y="2960090"/>
              <a:ext cx="695975" cy="695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1" name="Google Shape;151;p4"/>
            <p:cNvCxnSpPr>
              <a:stCxn id="98" idx="2"/>
              <a:endCxn id="150" idx="0"/>
            </p:cNvCxnSpPr>
            <p:nvPr/>
          </p:nvCxnSpPr>
          <p:spPr>
            <a:xfrm flipH="1" rot="-5400000">
              <a:off x="5370164" y="1120691"/>
              <a:ext cx="942000" cy="2736600"/>
            </a:xfrm>
            <a:prstGeom prst="curved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52" name="Google Shape;152;p4"/>
          <p:cNvGrpSpPr/>
          <p:nvPr/>
        </p:nvGrpSpPr>
        <p:grpSpPr>
          <a:xfrm>
            <a:off x="7557538" y="3018773"/>
            <a:ext cx="1256422" cy="688155"/>
            <a:chOff x="7557538" y="3018773"/>
            <a:chExt cx="1256422" cy="688155"/>
          </a:xfrm>
        </p:grpSpPr>
        <p:pic>
          <p:nvPicPr>
            <p:cNvPr descr="Tableta contorno" id="153" name="Google Shape;153;p4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8200770" y="3018773"/>
              <a:ext cx="575515" cy="57551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4" name="Google Shape;154;p4"/>
            <p:cNvCxnSpPr>
              <a:stCxn id="150" idx="3"/>
              <a:endCxn id="153" idx="1"/>
            </p:cNvCxnSpPr>
            <p:nvPr/>
          </p:nvCxnSpPr>
          <p:spPr>
            <a:xfrm flipH="1" rot="10800000">
              <a:off x="7557538" y="3306578"/>
              <a:ext cx="643200" cy="15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55" name="Google Shape;155;p4"/>
            <p:cNvSpPr txBox="1"/>
            <p:nvPr/>
          </p:nvSpPr>
          <p:spPr>
            <a:xfrm>
              <a:off x="8217106" y="3429929"/>
              <a:ext cx="59685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90%</a:t>
              </a: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7557538" y="3308078"/>
            <a:ext cx="1271915" cy="943830"/>
            <a:chOff x="7557538" y="3308078"/>
            <a:chExt cx="1271915" cy="943830"/>
          </a:xfrm>
        </p:grpSpPr>
        <p:pic>
          <p:nvPicPr>
            <p:cNvPr descr="Maestro contorno" id="157" name="Google Shape;157;p4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8182844" y="3644091"/>
              <a:ext cx="483280" cy="4832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4"/>
            <p:cNvSpPr txBox="1"/>
            <p:nvPr/>
          </p:nvSpPr>
          <p:spPr>
            <a:xfrm>
              <a:off x="8232599" y="3974909"/>
              <a:ext cx="59685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25%</a:t>
              </a:r>
              <a:endParaRPr/>
            </a:p>
          </p:txBody>
        </p:sp>
        <p:cxnSp>
          <p:nvCxnSpPr>
            <p:cNvPr id="159" name="Google Shape;159;p4"/>
            <p:cNvCxnSpPr>
              <a:stCxn id="150" idx="3"/>
              <a:endCxn id="157" idx="1"/>
            </p:cNvCxnSpPr>
            <p:nvPr/>
          </p:nvCxnSpPr>
          <p:spPr>
            <a:xfrm>
              <a:off x="7557538" y="3308078"/>
              <a:ext cx="625200" cy="5778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160" name="Google Shape;160;p4"/>
          <p:cNvSpPr txBox="1"/>
          <p:nvPr/>
        </p:nvSpPr>
        <p:spPr>
          <a:xfrm>
            <a:off x="8720178" y="3182819"/>
            <a:ext cx="139867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Disponibilidad</a:t>
            </a:r>
            <a:endParaRPr/>
          </a:p>
        </p:txBody>
      </p:sp>
      <p:sp>
        <p:nvSpPr>
          <p:cNvPr id="161" name="Google Shape;161;p4"/>
          <p:cNvSpPr txBox="1"/>
          <p:nvPr/>
        </p:nvSpPr>
        <p:spPr>
          <a:xfrm>
            <a:off x="8684050" y="3803513"/>
            <a:ext cx="139867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Utilidad</a:t>
            </a:r>
            <a:endParaRPr/>
          </a:p>
        </p:txBody>
      </p:sp>
      <p:sp>
        <p:nvSpPr>
          <p:cNvPr id="162" name="Google Shape;162;p4"/>
          <p:cNvSpPr txBox="1"/>
          <p:nvPr/>
        </p:nvSpPr>
        <p:spPr>
          <a:xfrm>
            <a:off x="8684049" y="3442818"/>
            <a:ext cx="13986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 txBox="1"/>
          <p:nvPr/>
        </p:nvSpPr>
        <p:spPr>
          <a:xfrm>
            <a:off x="7491553" y="2511617"/>
            <a:ext cx="256946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Pérdida por oportunidad</a:t>
            </a:r>
            <a:endParaRPr/>
          </a:p>
        </p:txBody>
      </p:sp>
      <p:grpSp>
        <p:nvGrpSpPr>
          <p:cNvPr id="164" name="Google Shape;164;p4"/>
          <p:cNvGrpSpPr/>
          <p:nvPr/>
        </p:nvGrpSpPr>
        <p:grpSpPr>
          <a:xfrm>
            <a:off x="7209551" y="3656065"/>
            <a:ext cx="753165" cy="959280"/>
            <a:chOff x="7209551" y="3656065"/>
            <a:chExt cx="753165" cy="959280"/>
          </a:xfrm>
        </p:grpSpPr>
        <p:pic>
          <p:nvPicPr>
            <p:cNvPr descr="Diana contorno" id="165" name="Google Shape;165;p4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7479435" y="4132065"/>
              <a:ext cx="483280" cy="48328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6" name="Google Shape;166;p4"/>
            <p:cNvCxnSpPr>
              <a:stCxn id="150" idx="2"/>
              <a:endCxn id="165" idx="1"/>
            </p:cNvCxnSpPr>
            <p:nvPr/>
          </p:nvCxnSpPr>
          <p:spPr>
            <a:xfrm flipH="1" rot="-5400000">
              <a:off x="6985751" y="3879865"/>
              <a:ext cx="717600" cy="270000"/>
            </a:xfrm>
            <a:prstGeom prst="bentConnector2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67" name="Google Shape;167;p4"/>
          <p:cNvGrpSpPr/>
          <p:nvPr/>
        </p:nvGrpSpPr>
        <p:grpSpPr>
          <a:xfrm>
            <a:off x="7436916" y="4562137"/>
            <a:ext cx="1918498" cy="1532389"/>
            <a:chOff x="7436916" y="4562137"/>
            <a:chExt cx="1918498" cy="1532389"/>
          </a:xfrm>
        </p:grpSpPr>
        <p:pic>
          <p:nvPicPr>
            <p:cNvPr descr="Conductor contorno" id="168" name="Google Shape;168;p4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7447691" y="5039697"/>
              <a:ext cx="520061" cy="5200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aestro contorno" id="169" name="Google Shape;169;p4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7436916" y="5607781"/>
              <a:ext cx="486745" cy="48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ngranajes contorno" id="170" name="Google Shape;170;p4"/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>
              <a:off x="8167653" y="4562137"/>
              <a:ext cx="431121" cy="4311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ráfico de barras con tendencia alcista contorno" id="171" name="Google Shape;171;p4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8951295" y="4570725"/>
              <a:ext cx="404119" cy="4041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2" name="Google Shape;172;p4"/>
          <p:cNvSpPr txBox="1"/>
          <p:nvPr/>
        </p:nvSpPr>
        <p:spPr>
          <a:xfrm>
            <a:off x="8084787" y="5174604"/>
            <a:ext cx="59685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61%</a:t>
            </a:r>
            <a:endParaRPr/>
          </a:p>
        </p:txBody>
      </p:sp>
      <p:sp>
        <p:nvSpPr>
          <p:cNvPr id="173" name="Google Shape;173;p4"/>
          <p:cNvSpPr txBox="1"/>
          <p:nvPr/>
        </p:nvSpPr>
        <p:spPr>
          <a:xfrm>
            <a:off x="8094707" y="5729860"/>
            <a:ext cx="59685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43%</a:t>
            </a:r>
            <a:endParaRPr/>
          </a:p>
        </p:txBody>
      </p:sp>
      <p:sp>
        <p:nvSpPr>
          <p:cNvPr id="174" name="Google Shape;174;p4"/>
          <p:cNvSpPr txBox="1"/>
          <p:nvPr/>
        </p:nvSpPr>
        <p:spPr>
          <a:xfrm>
            <a:off x="8833572" y="5181245"/>
            <a:ext cx="59685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72%</a:t>
            </a:r>
            <a:endParaRPr/>
          </a:p>
        </p:txBody>
      </p:sp>
      <p:sp>
        <p:nvSpPr>
          <p:cNvPr id="175" name="Google Shape;175;p4"/>
          <p:cNvSpPr txBox="1"/>
          <p:nvPr/>
        </p:nvSpPr>
        <p:spPr>
          <a:xfrm>
            <a:off x="8824428" y="5728486"/>
            <a:ext cx="59685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48%</a:t>
            </a:r>
            <a:endParaRPr/>
          </a:p>
        </p:txBody>
      </p:sp>
      <p:grpSp>
        <p:nvGrpSpPr>
          <p:cNvPr id="176" name="Google Shape;176;p4"/>
          <p:cNvGrpSpPr/>
          <p:nvPr/>
        </p:nvGrpSpPr>
        <p:grpSpPr>
          <a:xfrm>
            <a:off x="7346271" y="4796195"/>
            <a:ext cx="2140410" cy="1354979"/>
            <a:chOff x="7346271" y="4796195"/>
            <a:chExt cx="2140410" cy="1354979"/>
          </a:xfrm>
        </p:grpSpPr>
        <p:cxnSp>
          <p:nvCxnSpPr>
            <p:cNvPr id="177" name="Google Shape;177;p4"/>
            <p:cNvCxnSpPr/>
            <p:nvPr/>
          </p:nvCxnSpPr>
          <p:spPr>
            <a:xfrm flipH="1" rot="10800000">
              <a:off x="7441541" y="5024829"/>
              <a:ext cx="2045140" cy="14868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8" name="Google Shape;178;p4"/>
            <p:cNvCxnSpPr/>
            <p:nvPr/>
          </p:nvCxnSpPr>
          <p:spPr>
            <a:xfrm>
              <a:off x="7346271" y="5574625"/>
              <a:ext cx="214041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9" name="Google Shape;179;p4"/>
            <p:cNvCxnSpPr/>
            <p:nvPr/>
          </p:nvCxnSpPr>
          <p:spPr>
            <a:xfrm flipH="1">
              <a:off x="8005316" y="4796195"/>
              <a:ext cx="4343" cy="1354979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0" name="Google Shape;180;p4"/>
            <p:cNvCxnSpPr/>
            <p:nvPr/>
          </p:nvCxnSpPr>
          <p:spPr>
            <a:xfrm>
              <a:off x="8747524" y="4796195"/>
              <a:ext cx="0" cy="1354979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1" name="Google Shape;181;p4"/>
            <p:cNvCxnSpPr/>
            <p:nvPr/>
          </p:nvCxnSpPr>
          <p:spPr>
            <a:xfrm>
              <a:off x="9486681" y="4796195"/>
              <a:ext cx="0" cy="1354979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2" name="Google Shape;182;p4"/>
            <p:cNvCxnSpPr/>
            <p:nvPr/>
          </p:nvCxnSpPr>
          <p:spPr>
            <a:xfrm>
              <a:off x="7400081" y="6114598"/>
              <a:ext cx="20866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83" name="Google Shape;183;p4"/>
          <p:cNvGrpSpPr/>
          <p:nvPr/>
        </p:nvGrpSpPr>
        <p:grpSpPr>
          <a:xfrm>
            <a:off x="6103566" y="5058022"/>
            <a:ext cx="1258975" cy="874209"/>
            <a:chOff x="6103566" y="5058022"/>
            <a:chExt cx="1258975" cy="874209"/>
          </a:xfrm>
        </p:grpSpPr>
        <p:sp>
          <p:nvSpPr>
            <p:cNvPr id="184" name="Google Shape;184;p4"/>
            <p:cNvSpPr txBox="1"/>
            <p:nvPr/>
          </p:nvSpPr>
          <p:spPr>
            <a:xfrm>
              <a:off x="6103566" y="5347456"/>
              <a:ext cx="1258975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Punto de inflexión</a:t>
              </a:r>
              <a:endParaRPr/>
            </a:p>
          </p:txBody>
        </p:sp>
        <p:pic>
          <p:nvPicPr>
            <p:cNvPr descr="Montañas contorno" id="185" name="Google Shape;185;p4"/>
            <p:cNvPicPr preferRelativeResize="0"/>
            <p:nvPr/>
          </p:nvPicPr>
          <p:blipFill rotWithShape="1">
            <a:blip r:embed="rId25">
              <a:alphaModFix/>
            </a:blip>
            <a:srcRect b="0" l="0" r="0" t="0"/>
            <a:stretch/>
          </p:blipFill>
          <p:spPr>
            <a:xfrm>
              <a:off x="6549701" y="5058022"/>
              <a:ext cx="431121" cy="4311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6" name="Google Shape;186;p4"/>
          <p:cNvGrpSpPr/>
          <p:nvPr/>
        </p:nvGrpSpPr>
        <p:grpSpPr>
          <a:xfrm rot="5400000">
            <a:off x="8530815" y="5685996"/>
            <a:ext cx="378726" cy="1490765"/>
            <a:chOff x="9747920" y="4962252"/>
            <a:chExt cx="378726" cy="1490765"/>
          </a:xfrm>
        </p:grpSpPr>
        <p:sp>
          <p:nvSpPr>
            <p:cNvPr id="187" name="Google Shape;187;p4"/>
            <p:cNvSpPr/>
            <p:nvPr/>
          </p:nvSpPr>
          <p:spPr>
            <a:xfrm>
              <a:off x="9747920" y="4962252"/>
              <a:ext cx="133759" cy="1490765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4"/>
            <p:cNvSpPr txBox="1"/>
            <p:nvPr/>
          </p:nvSpPr>
          <p:spPr>
            <a:xfrm rot="-5400000">
              <a:off x="9581076" y="5591348"/>
              <a:ext cx="81414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Brecha</a:t>
              </a:r>
              <a:endParaRPr/>
            </a:p>
          </p:txBody>
        </p:sp>
      </p:grpSp>
      <p:grpSp>
        <p:nvGrpSpPr>
          <p:cNvPr id="189" name="Google Shape;189;p4"/>
          <p:cNvGrpSpPr/>
          <p:nvPr/>
        </p:nvGrpSpPr>
        <p:grpSpPr>
          <a:xfrm>
            <a:off x="9485318" y="5074262"/>
            <a:ext cx="1082380" cy="483280"/>
            <a:chOff x="9485318" y="5074262"/>
            <a:chExt cx="1082380" cy="483280"/>
          </a:xfrm>
        </p:grpSpPr>
        <p:pic>
          <p:nvPicPr>
            <p:cNvPr descr="Piezas de ajedrez contorno" id="190" name="Google Shape;190;p4"/>
            <p:cNvPicPr preferRelativeResize="0"/>
            <p:nvPr/>
          </p:nvPicPr>
          <p:blipFill rotWithShape="1">
            <a:blip r:embed="rId26">
              <a:alphaModFix/>
            </a:blip>
            <a:srcRect b="0" l="0" r="0" t="0"/>
            <a:stretch/>
          </p:blipFill>
          <p:spPr>
            <a:xfrm>
              <a:off x="10084418" y="5074262"/>
              <a:ext cx="483280" cy="48328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1" name="Google Shape;191;p4"/>
            <p:cNvCxnSpPr>
              <a:endCxn id="190" idx="1"/>
            </p:cNvCxnSpPr>
            <p:nvPr/>
          </p:nvCxnSpPr>
          <p:spPr>
            <a:xfrm flipH="1" rot="10800000">
              <a:off x="9485318" y="5315902"/>
              <a:ext cx="599100" cy="39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92" name="Google Shape;192;p4"/>
          <p:cNvGrpSpPr/>
          <p:nvPr/>
        </p:nvGrpSpPr>
        <p:grpSpPr>
          <a:xfrm>
            <a:off x="9483598" y="5612403"/>
            <a:ext cx="1064858" cy="450503"/>
            <a:chOff x="9483598" y="5612403"/>
            <a:chExt cx="1064858" cy="450503"/>
          </a:xfrm>
        </p:grpSpPr>
        <p:pic>
          <p:nvPicPr>
            <p:cNvPr descr="Calendario mensual contorno" id="193" name="Google Shape;193;p4"/>
            <p:cNvPicPr preferRelativeResize="0"/>
            <p:nvPr/>
          </p:nvPicPr>
          <p:blipFill rotWithShape="1">
            <a:blip r:embed="rId27">
              <a:alphaModFix/>
            </a:blip>
            <a:srcRect b="0" l="0" r="0" t="0"/>
            <a:stretch/>
          </p:blipFill>
          <p:spPr>
            <a:xfrm>
              <a:off x="10097953" y="5612403"/>
              <a:ext cx="450503" cy="45050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4" name="Google Shape;194;p4"/>
            <p:cNvCxnSpPr/>
            <p:nvPr/>
          </p:nvCxnSpPr>
          <p:spPr>
            <a:xfrm flipH="1" rot="10800000">
              <a:off x="9483598" y="5843216"/>
              <a:ext cx="599128" cy="3843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195" name="Google Shape;195;p4"/>
          <p:cNvGrpSpPr/>
          <p:nvPr/>
        </p:nvGrpSpPr>
        <p:grpSpPr>
          <a:xfrm>
            <a:off x="10627117" y="5074262"/>
            <a:ext cx="1090456" cy="1020264"/>
            <a:chOff x="10627117" y="5074262"/>
            <a:chExt cx="1090456" cy="1020264"/>
          </a:xfrm>
        </p:grpSpPr>
        <p:sp>
          <p:nvSpPr>
            <p:cNvPr id="196" name="Google Shape;196;p4"/>
            <p:cNvSpPr txBox="1"/>
            <p:nvPr/>
          </p:nvSpPr>
          <p:spPr>
            <a:xfrm>
              <a:off x="10729386" y="5434937"/>
              <a:ext cx="9881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Liderazgo</a:t>
              </a: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10627117" y="5074262"/>
              <a:ext cx="102268" cy="1020264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8235" y="-206359"/>
            <a:ext cx="5610771" cy="119187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"/>
          <p:cNvSpPr txBox="1"/>
          <p:nvPr/>
        </p:nvSpPr>
        <p:spPr>
          <a:xfrm>
            <a:off x="560825" y="245750"/>
            <a:ext cx="457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Pero también hay problemas…</a:t>
            </a:r>
            <a:endParaRPr sz="2400"/>
          </a:p>
        </p:txBody>
      </p:sp>
      <p:sp>
        <p:nvSpPr>
          <p:cNvPr id="204" name="Google Shape;204;p5"/>
          <p:cNvSpPr/>
          <p:nvPr/>
        </p:nvSpPr>
        <p:spPr>
          <a:xfrm>
            <a:off x="8303028" y="59991"/>
            <a:ext cx="3750190" cy="2040927"/>
          </a:xfrm>
          <a:prstGeom prst="rect">
            <a:avLst/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5"/>
          <p:cNvGrpSpPr/>
          <p:nvPr/>
        </p:nvGrpSpPr>
        <p:grpSpPr>
          <a:xfrm>
            <a:off x="1015263" y="1579280"/>
            <a:ext cx="2092674" cy="1374059"/>
            <a:chOff x="966922" y="948244"/>
            <a:chExt cx="2092674" cy="1374059"/>
          </a:xfrm>
        </p:grpSpPr>
        <p:sp>
          <p:nvSpPr>
            <p:cNvPr id="206" name="Google Shape;206;p5"/>
            <p:cNvSpPr txBox="1"/>
            <p:nvPr/>
          </p:nvSpPr>
          <p:spPr>
            <a:xfrm>
              <a:off x="1554631" y="2045304"/>
              <a:ext cx="1504965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Descarga cognitiva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7" name="Google Shape;207;p5"/>
            <p:cNvCxnSpPr>
              <a:stCxn id="208" idx="2"/>
              <a:endCxn id="206" idx="1"/>
            </p:cNvCxnSpPr>
            <p:nvPr/>
          </p:nvCxnSpPr>
          <p:spPr>
            <a:xfrm flipH="1" rot="-5400000">
              <a:off x="642922" y="1272244"/>
              <a:ext cx="1235700" cy="587700"/>
            </a:xfrm>
            <a:prstGeom prst="bentConnector2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pic>
        <p:nvPicPr>
          <p:cNvPr descr="Cerebro en la cabeza contorno" id="209" name="Google Shape;2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7539" y="2509777"/>
            <a:ext cx="471886" cy="47188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5"/>
          <p:cNvSpPr txBox="1"/>
          <p:nvPr/>
        </p:nvSpPr>
        <p:spPr>
          <a:xfrm>
            <a:off x="314478" y="1271503"/>
            <a:ext cx="140157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¿Riesgos?</a:t>
            </a:r>
            <a:endParaRPr/>
          </a:p>
        </p:txBody>
      </p:sp>
      <p:pic>
        <p:nvPicPr>
          <p:cNvPr descr="Engranajes contorno" id="210" name="Google Shape;21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5259" y="2179098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5"/>
          <p:cNvGrpSpPr/>
          <p:nvPr/>
        </p:nvGrpSpPr>
        <p:grpSpPr>
          <a:xfrm>
            <a:off x="3889898" y="2510112"/>
            <a:ext cx="1625069" cy="748145"/>
            <a:chOff x="4052540" y="1659141"/>
            <a:chExt cx="1625069" cy="748145"/>
          </a:xfrm>
        </p:grpSpPr>
        <p:pic>
          <p:nvPicPr>
            <p:cNvPr descr="Cerebro en la cabeza contorno" id="212" name="Google Shape;212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205723" y="1659141"/>
              <a:ext cx="471886" cy="47188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13" name="Google Shape;213;p5"/>
            <p:cNvCxnSpPr>
              <a:stCxn id="209" idx="3"/>
              <a:endCxn id="212" idx="1"/>
            </p:cNvCxnSpPr>
            <p:nvPr/>
          </p:nvCxnSpPr>
          <p:spPr>
            <a:xfrm>
              <a:off x="4062067" y="1894749"/>
              <a:ext cx="1143600" cy="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14" name="Google Shape;214;p5"/>
            <p:cNvSpPr txBox="1"/>
            <p:nvPr/>
          </p:nvSpPr>
          <p:spPr>
            <a:xfrm>
              <a:off x="4052540" y="1945621"/>
              <a:ext cx="1219352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Objeto de aprendizaje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" name="Google Shape;215;p5"/>
          <p:cNvGrpSpPr/>
          <p:nvPr/>
        </p:nvGrpSpPr>
        <p:grpSpPr>
          <a:xfrm>
            <a:off x="3470248" y="1346144"/>
            <a:ext cx="1103611" cy="832954"/>
            <a:chOff x="3421907" y="457933"/>
            <a:chExt cx="1103611" cy="832954"/>
          </a:xfrm>
        </p:grpSpPr>
        <p:pic>
          <p:nvPicPr>
            <p:cNvPr descr="Reloj contorno" id="216" name="Google Shape;216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421907" y="457933"/>
              <a:ext cx="419653" cy="41965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17" name="Google Shape;217;p5"/>
            <p:cNvCxnSpPr>
              <a:stCxn id="210" idx="0"/>
              <a:endCxn id="216" idx="2"/>
            </p:cNvCxnSpPr>
            <p:nvPr/>
          </p:nvCxnSpPr>
          <p:spPr>
            <a:xfrm flipH="1" rot="5400000">
              <a:off x="3871968" y="637337"/>
              <a:ext cx="413400" cy="893700"/>
            </a:xfrm>
            <a:prstGeom prst="bentConnector3">
              <a:avLst>
                <a:gd fmla="val 264907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218" name="Google Shape;218;p5"/>
          <p:cNvGrpSpPr/>
          <p:nvPr/>
        </p:nvGrpSpPr>
        <p:grpSpPr>
          <a:xfrm>
            <a:off x="4345259" y="1292438"/>
            <a:ext cx="461665" cy="886660"/>
            <a:chOff x="4296918" y="404227"/>
            <a:chExt cx="461665" cy="886660"/>
          </a:xfrm>
        </p:grpSpPr>
        <p:pic>
          <p:nvPicPr>
            <p:cNvPr descr="Red contorno" id="219" name="Google Shape;219;p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296918" y="404227"/>
              <a:ext cx="461665" cy="46166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0" name="Google Shape;220;p5"/>
            <p:cNvCxnSpPr>
              <a:stCxn id="210" idx="0"/>
              <a:endCxn id="219" idx="2"/>
            </p:cNvCxnSpPr>
            <p:nvPr/>
          </p:nvCxnSpPr>
          <p:spPr>
            <a:xfrm rot="-5400000">
              <a:off x="4314018" y="1077287"/>
              <a:ext cx="425100" cy="2100"/>
            </a:xfrm>
            <a:prstGeom prst="bentConnector3">
              <a:avLst>
                <a:gd fmla="val 258993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221" name="Google Shape;221;p5"/>
          <p:cNvGrpSpPr/>
          <p:nvPr/>
        </p:nvGrpSpPr>
        <p:grpSpPr>
          <a:xfrm>
            <a:off x="4573859" y="1340337"/>
            <a:ext cx="1051520" cy="838761"/>
            <a:chOff x="4573857" y="452126"/>
            <a:chExt cx="1051520" cy="838761"/>
          </a:xfrm>
        </p:grpSpPr>
        <p:pic>
          <p:nvPicPr>
            <p:cNvPr descr="Lupa contorno" id="222" name="Google Shape;222;p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205723" y="452126"/>
              <a:ext cx="419654" cy="41965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3" name="Google Shape;223;p5"/>
            <p:cNvCxnSpPr>
              <a:stCxn id="210" idx="0"/>
              <a:endCxn id="222" idx="2"/>
            </p:cNvCxnSpPr>
            <p:nvPr/>
          </p:nvCxnSpPr>
          <p:spPr>
            <a:xfrm rot="-5400000">
              <a:off x="4785207" y="660437"/>
              <a:ext cx="419100" cy="841800"/>
            </a:xfrm>
            <a:prstGeom prst="bentConnector3">
              <a:avLst>
                <a:gd fmla="val 261929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224" name="Google Shape;224;p5"/>
          <p:cNvSpPr txBox="1"/>
          <p:nvPr/>
        </p:nvSpPr>
        <p:spPr>
          <a:xfrm>
            <a:off x="3357916" y="832895"/>
            <a:ext cx="2431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Aprendizaje significativo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5" name="Google Shape;225;p5"/>
          <p:cNvGrpSpPr/>
          <p:nvPr/>
        </p:nvGrpSpPr>
        <p:grpSpPr>
          <a:xfrm>
            <a:off x="9001446" y="6636"/>
            <a:ext cx="1219352" cy="705698"/>
            <a:chOff x="8057482" y="-62439"/>
            <a:chExt cx="1219352" cy="705698"/>
          </a:xfrm>
        </p:grpSpPr>
        <p:pic>
          <p:nvPicPr>
            <p:cNvPr descr="Niños contorno" id="226" name="Google Shape;226;p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364805" y="-62439"/>
              <a:ext cx="604707" cy="6047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5"/>
            <p:cNvSpPr txBox="1"/>
            <p:nvPr/>
          </p:nvSpPr>
          <p:spPr>
            <a:xfrm>
              <a:off x="8057482" y="366260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ChatGPT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" name="Google Shape;228;p5"/>
          <p:cNvGrpSpPr/>
          <p:nvPr/>
        </p:nvGrpSpPr>
        <p:grpSpPr>
          <a:xfrm>
            <a:off x="10029825" y="8504"/>
            <a:ext cx="1219352" cy="741416"/>
            <a:chOff x="9549003" y="215165"/>
            <a:chExt cx="1219352" cy="741416"/>
          </a:xfrm>
        </p:grpSpPr>
        <p:pic>
          <p:nvPicPr>
            <p:cNvPr descr="Niños contorno" id="229" name="Google Shape;229;p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858897" y="215165"/>
              <a:ext cx="604707" cy="6047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5"/>
            <p:cNvSpPr txBox="1"/>
            <p:nvPr/>
          </p:nvSpPr>
          <p:spPr>
            <a:xfrm>
              <a:off x="9549003" y="679582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Tutor IA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1" name="Google Shape;231;p5"/>
          <p:cNvGrpSpPr/>
          <p:nvPr/>
        </p:nvGrpSpPr>
        <p:grpSpPr>
          <a:xfrm>
            <a:off x="10846163" y="8504"/>
            <a:ext cx="1219352" cy="715512"/>
            <a:chOff x="10822723" y="245965"/>
            <a:chExt cx="1219352" cy="715512"/>
          </a:xfrm>
        </p:grpSpPr>
        <p:pic>
          <p:nvPicPr>
            <p:cNvPr descr="Niños contorno" id="232" name="Google Shape;232;p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1150955" y="245965"/>
              <a:ext cx="604707" cy="6047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5"/>
            <p:cNvSpPr txBox="1"/>
            <p:nvPr/>
          </p:nvSpPr>
          <p:spPr>
            <a:xfrm>
              <a:off x="10822723" y="684478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" name="Google Shape;234;p5"/>
          <p:cNvSpPr txBox="1"/>
          <p:nvPr/>
        </p:nvSpPr>
        <p:spPr>
          <a:xfrm>
            <a:off x="8022017" y="1922689"/>
            <a:ext cx="2573503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“Generative AI can harm learning”, 2024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lecha arriba con relleno sólido" id="235" name="Google Shape;235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91997" y="829501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echa arriba con relleno sólido" id="236" name="Google Shape;236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52902" y="85563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echa arriba con relleno sólido" id="237" name="Google Shape;237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0800000">
            <a:off x="9394103" y="1373556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echa arriba con relleno sólido" id="238" name="Google Shape;238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52902" y="1425392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" name="Google Shape;239;p5"/>
          <p:cNvGrpSpPr/>
          <p:nvPr/>
        </p:nvGrpSpPr>
        <p:grpSpPr>
          <a:xfrm>
            <a:off x="4499574" y="3258257"/>
            <a:ext cx="2882742" cy="772365"/>
            <a:chOff x="4142964" y="2690459"/>
            <a:chExt cx="2882742" cy="772365"/>
          </a:xfrm>
        </p:grpSpPr>
        <p:cxnSp>
          <p:nvCxnSpPr>
            <p:cNvPr id="240" name="Google Shape;240;p5"/>
            <p:cNvCxnSpPr>
              <a:stCxn id="214" idx="2"/>
              <a:endCxn id="241" idx="1"/>
            </p:cNvCxnSpPr>
            <p:nvPr/>
          </p:nvCxnSpPr>
          <p:spPr>
            <a:xfrm flipH="1" rot="-5400000">
              <a:off x="4657764" y="2175659"/>
              <a:ext cx="633900" cy="1663500"/>
            </a:xfrm>
            <a:prstGeom prst="bentConnector2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41" name="Google Shape;241;p5"/>
            <p:cNvSpPr txBox="1"/>
            <p:nvPr/>
          </p:nvSpPr>
          <p:spPr>
            <a:xfrm>
              <a:off x="5806354" y="3185825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Evaluación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42" name="Google Shape;242;p5"/>
          <p:cNvCxnSpPr>
            <a:stCxn id="243" idx="0"/>
            <a:endCxn id="212" idx="3"/>
          </p:cNvCxnSpPr>
          <p:nvPr/>
        </p:nvCxnSpPr>
        <p:spPr>
          <a:xfrm flipH="1" rot="5400000">
            <a:off x="5966990" y="2294249"/>
            <a:ext cx="353700" cy="1257600"/>
          </a:xfrm>
          <a:prstGeom prst="bentConnector2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grpSp>
        <p:nvGrpSpPr>
          <p:cNvPr id="244" name="Google Shape;244;p5"/>
          <p:cNvGrpSpPr/>
          <p:nvPr/>
        </p:nvGrpSpPr>
        <p:grpSpPr>
          <a:xfrm>
            <a:off x="6061463" y="3002498"/>
            <a:ext cx="1320853" cy="751125"/>
            <a:chOff x="6040923" y="2094152"/>
            <a:chExt cx="1320853" cy="751125"/>
          </a:xfrm>
        </p:grpSpPr>
        <p:sp>
          <p:nvSpPr>
            <p:cNvPr id="243" name="Google Shape;243;p5"/>
            <p:cNvSpPr txBox="1"/>
            <p:nvPr/>
          </p:nvSpPr>
          <p:spPr>
            <a:xfrm>
              <a:off x="6142424" y="2191553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Inferencia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5" name="Google Shape;245;p5"/>
            <p:cNvCxnSpPr>
              <a:stCxn id="241" idx="0"/>
              <a:endCxn id="243" idx="2"/>
            </p:cNvCxnSpPr>
            <p:nvPr/>
          </p:nvCxnSpPr>
          <p:spPr>
            <a:xfrm rot="10800000">
              <a:off x="6752100" y="2468477"/>
              <a:ext cx="0" cy="3768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pic>
          <p:nvPicPr>
            <p:cNvPr descr="Bombilla contorno" id="246" name="Google Shape;246;p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040923" y="2094152"/>
              <a:ext cx="441403" cy="4414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7" name="Google Shape;247;p5"/>
          <p:cNvGrpSpPr/>
          <p:nvPr/>
        </p:nvGrpSpPr>
        <p:grpSpPr>
          <a:xfrm>
            <a:off x="7382316" y="3223199"/>
            <a:ext cx="2065844" cy="668924"/>
            <a:chOff x="7374225" y="2334988"/>
            <a:chExt cx="2065844" cy="668924"/>
          </a:xfrm>
        </p:grpSpPr>
        <p:grpSp>
          <p:nvGrpSpPr>
            <p:cNvPr id="248" name="Google Shape;248;p5"/>
            <p:cNvGrpSpPr/>
            <p:nvPr/>
          </p:nvGrpSpPr>
          <p:grpSpPr>
            <a:xfrm>
              <a:off x="7374225" y="2473391"/>
              <a:ext cx="1619129" cy="530521"/>
              <a:chOff x="7374225" y="2473391"/>
              <a:chExt cx="1619129" cy="530521"/>
            </a:xfrm>
          </p:grpSpPr>
          <p:sp>
            <p:nvSpPr>
              <p:cNvPr id="249" name="Google Shape;249;p5"/>
              <p:cNvSpPr txBox="1"/>
              <p:nvPr/>
            </p:nvSpPr>
            <p:spPr>
              <a:xfrm>
                <a:off x="7852026" y="2473391"/>
                <a:ext cx="114132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Rendimiento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0" name="Google Shape;250;p5"/>
              <p:cNvCxnSpPr>
                <a:stCxn id="241" idx="3"/>
                <a:endCxn id="249" idx="1"/>
              </p:cNvCxnSpPr>
              <p:nvPr/>
            </p:nvCxnSpPr>
            <p:spPr>
              <a:xfrm flipH="1" rot="10800000">
                <a:off x="7374225" y="2611812"/>
                <a:ext cx="477900" cy="392100"/>
              </a:xfrm>
              <a:prstGeom prst="bentConnector3">
                <a:avLst>
                  <a:gd fmla="val 50000" name="adj1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pic>
          <p:nvPicPr>
            <p:cNvPr descr="Diana contorno" id="251" name="Google Shape;251;p5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8932066" y="2334988"/>
              <a:ext cx="508003" cy="5080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2" name="Google Shape;252;p5"/>
          <p:cNvGrpSpPr/>
          <p:nvPr/>
        </p:nvGrpSpPr>
        <p:grpSpPr>
          <a:xfrm>
            <a:off x="7382316" y="3892123"/>
            <a:ext cx="2009561" cy="773474"/>
            <a:chOff x="7374225" y="2021239"/>
            <a:chExt cx="2009561" cy="773474"/>
          </a:xfrm>
        </p:grpSpPr>
        <p:grpSp>
          <p:nvGrpSpPr>
            <p:cNvPr id="253" name="Google Shape;253;p5"/>
            <p:cNvGrpSpPr/>
            <p:nvPr/>
          </p:nvGrpSpPr>
          <p:grpSpPr>
            <a:xfrm>
              <a:off x="7374225" y="2021239"/>
              <a:ext cx="1513971" cy="679377"/>
              <a:chOff x="7374225" y="2021239"/>
              <a:chExt cx="1513971" cy="679377"/>
            </a:xfrm>
          </p:grpSpPr>
          <p:sp>
            <p:nvSpPr>
              <p:cNvPr id="254" name="Google Shape;254;p5"/>
              <p:cNvSpPr txBox="1"/>
              <p:nvPr/>
            </p:nvSpPr>
            <p:spPr>
              <a:xfrm>
                <a:off x="7852026" y="2423617"/>
                <a:ext cx="103617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Aprendizaje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5" name="Google Shape;255;p5"/>
              <p:cNvCxnSpPr>
                <a:stCxn id="241" idx="3"/>
                <a:endCxn id="254" idx="1"/>
              </p:cNvCxnSpPr>
              <p:nvPr/>
            </p:nvCxnSpPr>
            <p:spPr>
              <a:xfrm>
                <a:off x="7374225" y="2021239"/>
                <a:ext cx="477900" cy="540900"/>
              </a:xfrm>
              <a:prstGeom prst="bentConnector3">
                <a:avLst>
                  <a:gd fmla="val 50000" name="adj1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pic>
          <p:nvPicPr>
            <p:cNvPr descr="Tendencia al alza contorno" id="256" name="Google Shape;256;p5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8888196" y="2299123"/>
              <a:ext cx="495590" cy="4955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7" name="Google Shape;257;p5"/>
          <p:cNvGrpSpPr/>
          <p:nvPr/>
        </p:nvGrpSpPr>
        <p:grpSpPr>
          <a:xfrm>
            <a:off x="1015263" y="1579280"/>
            <a:ext cx="1883386" cy="3358272"/>
            <a:chOff x="923412" y="-2418128"/>
            <a:chExt cx="1883386" cy="3358272"/>
          </a:xfrm>
        </p:grpSpPr>
        <p:sp>
          <p:nvSpPr>
            <p:cNvPr id="258" name="Google Shape;258;p5"/>
            <p:cNvSpPr txBox="1"/>
            <p:nvPr/>
          </p:nvSpPr>
          <p:spPr>
            <a:xfrm>
              <a:off x="1612356" y="663996"/>
              <a:ext cx="1194442" cy="2761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Alucinaciones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9" name="Google Shape;259;p5"/>
            <p:cNvCxnSpPr>
              <a:stCxn id="208" idx="2"/>
              <a:endCxn id="258" idx="1"/>
            </p:cNvCxnSpPr>
            <p:nvPr/>
          </p:nvCxnSpPr>
          <p:spPr>
            <a:xfrm flipH="1" rot="-5400000">
              <a:off x="-342288" y="-1152428"/>
              <a:ext cx="3220200" cy="688800"/>
            </a:xfrm>
            <a:prstGeom prst="bentConnector2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260" name="Google Shape;260;p5"/>
          <p:cNvGrpSpPr/>
          <p:nvPr/>
        </p:nvGrpSpPr>
        <p:grpSpPr>
          <a:xfrm>
            <a:off x="2898649" y="4565984"/>
            <a:ext cx="1836752" cy="461665"/>
            <a:chOff x="2898649" y="311401"/>
            <a:chExt cx="1836752" cy="461665"/>
          </a:xfrm>
        </p:grpSpPr>
        <p:sp>
          <p:nvSpPr>
            <p:cNvPr id="261" name="Google Shape;261;p5"/>
            <p:cNvSpPr txBox="1"/>
            <p:nvPr/>
          </p:nvSpPr>
          <p:spPr>
            <a:xfrm>
              <a:off x="3610279" y="311401"/>
              <a:ext cx="1125122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Modelos estadísticos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2" name="Google Shape;262;p5"/>
            <p:cNvCxnSpPr>
              <a:stCxn id="258" idx="3"/>
              <a:endCxn id="261" idx="1"/>
            </p:cNvCxnSpPr>
            <p:nvPr/>
          </p:nvCxnSpPr>
          <p:spPr>
            <a:xfrm flipH="1" rot="10800000">
              <a:off x="2898649" y="542195"/>
              <a:ext cx="711600" cy="27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263" name="Google Shape;263;p5"/>
          <p:cNvGrpSpPr/>
          <p:nvPr/>
        </p:nvGrpSpPr>
        <p:grpSpPr>
          <a:xfrm>
            <a:off x="4735401" y="4065901"/>
            <a:ext cx="1364232" cy="730915"/>
            <a:chOff x="4739832" y="441864"/>
            <a:chExt cx="1364232" cy="730916"/>
          </a:xfrm>
        </p:grpSpPr>
        <p:sp>
          <p:nvSpPr>
            <p:cNvPr id="264" name="Google Shape;264;p5"/>
            <p:cNvSpPr txBox="1"/>
            <p:nvPr/>
          </p:nvSpPr>
          <p:spPr>
            <a:xfrm>
              <a:off x="5095951" y="793765"/>
              <a:ext cx="10081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Error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5" name="Google Shape;265;p5"/>
            <p:cNvCxnSpPr>
              <a:stCxn id="261" idx="3"/>
              <a:endCxn id="266" idx="1"/>
            </p:cNvCxnSpPr>
            <p:nvPr/>
          </p:nvCxnSpPr>
          <p:spPr>
            <a:xfrm flipH="1" rot="10800000">
              <a:off x="4739832" y="670580"/>
              <a:ext cx="624900" cy="502200"/>
            </a:xfrm>
            <a:prstGeom prst="bentConnector3">
              <a:avLst>
                <a:gd fmla="val 50709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pic>
          <p:nvPicPr>
            <p:cNvPr descr="Cerrar contorno" id="266" name="Google Shape;266;p5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5364864" y="441864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7" name="Google Shape;267;p5"/>
          <p:cNvGrpSpPr/>
          <p:nvPr/>
        </p:nvGrpSpPr>
        <p:grpSpPr>
          <a:xfrm>
            <a:off x="4735401" y="4695969"/>
            <a:ext cx="1531135" cy="749507"/>
            <a:chOff x="4775131" y="1075664"/>
            <a:chExt cx="1531135" cy="749507"/>
          </a:xfrm>
        </p:grpSpPr>
        <p:sp>
          <p:nvSpPr>
            <p:cNvPr id="268" name="Google Shape;268;p5"/>
            <p:cNvSpPr txBox="1"/>
            <p:nvPr/>
          </p:nvSpPr>
          <p:spPr>
            <a:xfrm>
              <a:off x="5115358" y="1548172"/>
              <a:ext cx="119090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Elocuencia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9" name="Google Shape;269;p5"/>
            <p:cNvCxnSpPr>
              <a:stCxn id="261" idx="3"/>
              <a:endCxn id="270" idx="1"/>
            </p:cNvCxnSpPr>
            <p:nvPr/>
          </p:nvCxnSpPr>
          <p:spPr>
            <a:xfrm>
              <a:off x="4775131" y="1176512"/>
              <a:ext cx="624900" cy="182700"/>
            </a:xfrm>
            <a:prstGeom prst="bentConnector3">
              <a:avLst>
                <a:gd fmla="val 56356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pic>
          <p:nvPicPr>
            <p:cNvPr descr="Libros en una estantería contorno" id="270" name="Google Shape;270;p5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5400163" y="1075664"/>
              <a:ext cx="566923" cy="5669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1" name="Google Shape;271;p5"/>
          <p:cNvGrpSpPr/>
          <p:nvPr/>
        </p:nvGrpSpPr>
        <p:grpSpPr>
          <a:xfrm>
            <a:off x="3753045" y="5481747"/>
            <a:ext cx="2542298" cy="502811"/>
            <a:chOff x="3679666" y="2343953"/>
            <a:chExt cx="2542298" cy="502811"/>
          </a:xfrm>
        </p:grpSpPr>
        <p:sp>
          <p:nvSpPr>
            <p:cNvPr id="272" name="Google Shape;272;p5"/>
            <p:cNvSpPr txBox="1"/>
            <p:nvPr/>
          </p:nvSpPr>
          <p:spPr>
            <a:xfrm>
              <a:off x="4120854" y="2569765"/>
              <a:ext cx="13747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Desaprendizaje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5400000">
              <a:off x="4869952" y="1153667"/>
              <a:ext cx="161726" cy="2542298"/>
            </a:xfrm>
            <a:prstGeom prst="rightBracket">
              <a:avLst>
                <a:gd fmla="val 8333" name="adj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abla&#10;&#10;El contenido generado por IA puede ser incorrecto." id="274" name="Google Shape;274;p5">
            <a:hlinkClick/>
          </p:cNvPr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9501600" y="2582509"/>
            <a:ext cx="2542298" cy="288127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nterfaz de usuario gráfica, Texto, Aplicación, Correo electrónico&#10;&#10;El contenido generado por IA puede ser incorrecto." id="275" name="Google Shape;275;p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9501600" y="5632632"/>
            <a:ext cx="2542298" cy="97361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8225" y="-146192"/>
            <a:ext cx="5610752" cy="119159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6"/>
          <p:cNvSpPr txBox="1"/>
          <p:nvPr/>
        </p:nvSpPr>
        <p:spPr>
          <a:xfrm>
            <a:off x="560823" y="308539"/>
            <a:ext cx="417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¿Cómo lo arreglamos?</a:t>
            </a:r>
            <a:endParaRPr/>
          </a:p>
        </p:txBody>
      </p:sp>
      <p:grpSp>
        <p:nvGrpSpPr>
          <p:cNvPr id="282" name="Google Shape;282;p6"/>
          <p:cNvGrpSpPr/>
          <p:nvPr/>
        </p:nvGrpSpPr>
        <p:grpSpPr>
          <a:xfrm>
            <a:off x="1599627" y="1633891"/>
            <a:ext cx="1219352" cy="698006"/>
            <a:chOff x="1681923" y="3911890"/>
            <a:chExt cx="1219352" cy="698006"/>
          </a:xfrm>
        </p:grpSpPr>
        <p:sp>
          <p:nvSpPr>
            <p:cNvPr id="283" name="Google Shape;283;p6"/>
            <p:cNvSpPr txBox="1"/>
            <p:nvPr/>
          </p:nvSpPr>
          <p:spPr>
            <a:xfrm>
              <a:off x="1681923" y="4332897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Prohibición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Prohibido contorno" id="284" name="Google Shape;284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043823" y="3911890"/>
              <a:ext cx="508003" cy="5080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5" name="Google Shape;285;p6"/>
          <p:cNvGrpSpPr/>
          <p:nvPr/>
        </p:nvGrpSpPr>
        <p:grpSpPr>
          <a:xfrm>
            <a:off x="2469530" y="1151349"/>
            <a:ext cx="2464728" cy="736543"/>
            <a:chOff x="1185701" y="3546344"/>
            <a:chExt cx="2464728" cy="736543"/>
          </a:xfrm>
        </p:grpSpPr>
        <p:grpSp>
          <p:nvGrpSpPr>
            <p:cNvPr id="286" name="Google Shape;286;p6"/>
            <p:cNvGrpSpPr/>
            <p:nvPr/>
          </p:nvGrpSpPr>
          <p:grpSpPr>
            <a:xfrm>
              <a:off x="1185701" y="3621883"/>
              <a:ext cx="2153396" cy="661004"/>
              <a:chOff x="1185701" y="3621883"/>
              <a:chExt cx="2153396" cy="661004"/>
            </a:xfrm>
          </p:grpSpPr>
          <p:sp>
            <p:nvSpPr>
              <p:cNvPr id="287" name="Google Shape;287;p6"/>
              <p:cNvSpPr txBox="1"/>
              <p:nvPr/>
            </p:nvSpPr>
            <p:spPr>
              <a:xfrm>
                <a:off x="2557916" y="3621883"/>
                <a:ext cx="78118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Gestión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88" name="Google Shape;288;p6"/>
              <p:cNvCxnSpPr>
                <a:stCxn id="284" idx="3"/>
                <a:endCxn id="287" idx="1"/>
              </p:cNvCxnSpPr>
              <p:nvPr/>
            </p:nvCxnSpPr>
            <p:spPr>
              <a:xfrm flipH="1" rot="10800000">
                <a:off x="1185701" y="3760288"/>
                <a:ext cx="1372200" cy="522600"/>
              </a:xfrm>
              <a:prstGeom prst="bentConnector3">
                <a:avLst>
                  <a:gd fmla="val 50000" name="adj1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pic>
          <p:nvPicPr>
            <p:cNvPr descr="Martillo contorno" id="289" name="Google Shape;289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22870" y="3546344"/>
              <a:ext cx="427559" cy="42755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0" name="Google Shape;290;p6"/>
          <p:cNvGrpSpPr/>
          <p:nvPr/>
        </p:nvGrpSpPr>
        <p:grpSpPr>
          <a:xfrm>
            <a:off x="2469530" y="1887893"/>
            <a:ext cx="2820892" cy="620743"/>
            <a:chOff x="-2500457" y="550243"/>
            <a:chExt cx="2820892" cy="620744"/>
          </a:xfrm>
        </p:grpSpPr>
        <p:grpSp>
          <p:nvGrpSpPr>
            <p:cNvPr id="291" name="Google Shape;291;p6"/>
            <p:cNvGrpSpPr/>
            <p:nvPr/>
          </p:nvGrpSpPr>
          <p:grpSpPr>
            <a:xfrm>
              <a:off x="-2500457" y="550243"/>
              <a:ext cx="2466886" cy="562516"/>
              <a:chOff x="-2652857" y="397843"/>
              <a:chExt cx="2466886" cy="562517"/>
            </a:xfrm>
          </p:grpSpPr>
          <p:sp>
            <p:nvSpPr>
              <p:cNvPr id="292" name="Google Shape;292;p6"/>
              <p:cNvSpPr txBox="1"/>
              <p:nvPr/>
            </p:nvSpPr>
            <p:spPr>
              <a:xfrm>
                <a:off x="-1280642" y="682950"/>
                <a:ext cx="1094671" cy="2774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Desigualdad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93" name="Google Shape;293;p6"/>
              <p:cNvCxnSpPr>
                <a:stCxn id="284" idx="3"/>
                <a:endCxn id="292" idx="1"/>
              </p:cNvCxnSpPr>
              <p:nvPr/>
            </p:nvCxnSpPr>
            <p:spPr>
              <a:xfrm>
                <a:off x="-2652857" y="397843"/>
                <a:ext cx="1372200" cy="423900"/>
              </a:xfrm>
              <a:prstGeom prst="bentConnector3">
                <a:avLst>
                  <a:gd fmla="val 38894" name="adj1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pic>
          <p:nvPicPr>
            <p:cNvPr descr="Balanza de la justicia contorno" id="294" name="Google Shape;294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-136765" y="71378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5" name="Google Shape;295;p6"/>
          <p:cNvGrpSpPr/>
          <p:nvPr/>
        </p:nvGrpSpPr>
        <p:grpSpPr>
          <a:xfrm>
            <a:off x="2469530" y="1580511"/>
            <a:ext cx="2577472" cy="428555"/>
            <a:chOff x="-1813103" y="3296136"/>
            <a:chExt cx="2577472" cy="428555"/>
          </a:xfrm>
        </p:grpSpPr>
        <p:grpSp>
          <p:nvGrpSpPr>
            <p:cNvPr id="296" name="Google Shape;296;p6"/>
            <p:cNvGrpSpPr/>
            <p:nvPr/>
          </p:nvGrpSpPr>
          <p:grpSpPr>
            <a:xfrm>
              <a:off x="-1813103" y="3440527"/>
              <a:ext cx="2301837" cy="284164"/>
              <a:chOff x="-1994078" y="2789842"/>
              <a:chExt cx="2301837" cy="284164"/>
            </a:xfrm>
          </p:grpSpPr>
          <p:sp>
            <p:nvSpPr>
              <p:cNvPr id="297" name="Google Shape;297;p6"/>
              <p:cNvSpPr txBox="1"/>
              <p:nvPr/>
            </p:nvSpPr>
            <p:spPr>
              <a:xfrm>
                <a:off x="-622456" y="2789842"/>
                <a:ext cx="930215" cy="284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Renuncia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98" name="Google Shape;298;p6"/>
              <p:cNvCxnSpPr>
                <a:stCxn id="284" idx="3"/>
                <a:endCxn id="297" idx="1"/>
              </p:cNvCxnSpPr>
              <p:nvPr/>
            </p:nvCxnSpPr>
            <p:spPr>
              <a:xfrm flipH="1" rot="10800000">
                <a:off x="-1994078" y="2931833"/>
                <a:ext cx="1371600" cy="21000"/>
              </a:xfrm>
              <a:prstGeom prst="bentConnector3">
                <a:avLst>
                  <a:gd fmla="val 36806" name="adj1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pic>
          <p:nvPicPr>
            <p:cNvPr descr="Prohibido tirar basura contorno" id="299" name="Google Shape;299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36810" y="3296136"/>
              <a:ext cx="427559" cy="42755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0" name="Google Shape;300;p6"/>
          <p:cNvGrpSpPr/>
          <p:nvPr/>
        </p:nvGrpSpPr>
        <p:grpSpPr>
          <a:xfrm>
            <a:off x="1605852" y="2844343"/>
            <a:ext cx="1219352" cy="715320"/>
            <a:chOff x="1688148" y="4125110"/>
            <a:chExt cx="1219352" cy="715320"/>
          </a:xfrm>
        </p:grpSpPr>
        <p:sp>
          <p:nvSpPr>
            <p:cNvPr id="301" name="Google Shape;301;p6"/>
            <p:cNvSpPr txBox="1"/>
            <p:nvPr/>
          </p:nvSpPr>
          <p:spPr>
            <a:xfrm>
              <a:off x="1688148" y="4563431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Integración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Rompecabezas contorno" id="302" name="Google Shape;302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035059" y="4125110"/>
              <a:ext cx="508003" cy="5080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3" name="Google Shape;303;p6"/>
          <p:cNvGrpSpPr/>
          <p:nvPr/>
        </p:nvGrpSpPr>
        <p:grpSpPr>
          <a:xfrm>
            <a:off x="2460766" y="2810182"/>
            <a:ext cx="2845440" cy="935695"/>
            <a:chOff x="2460766" y="2810182"/>
            <a:chExt cx="2845440" cy="935695"/>
          </a:xfrm>
        </p:grpSpPr>
        <p:cxnSp>
          <p:nvCxnSpPr>
            <p:cNvPr id="304" name="Google Shape;304;p6"/>
            <p:cNvCxnSpPr>
              <a:stCxn id="302" idx="3"/>
              <a:endCxn id="305" idx="1"/>
            </p:cNvCxnSpPr>
            <p:nvPr/>
          </p:nvCxnSpPr>
          <p:spPr>
            <a:xfrm flipH="1" rot="10800000">
              <a:off x="2460766" y="3086045"/>
              <a:ext cx="1946700" cy="12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grpSp>
          <p:nvGrpSpPr>
            <p:cNvPr id="306" name="Google Shape;306;p6"/>
            <p:cNvGrpSpPr/>
            <p:nvPr/>
          </p:nvGrpSpPr>
          <p:grpSpPr>
            <a:xfrm>
              <a:off x="4086854" y="2810182"/>
              <a:ext cx="1219352" cy="935695"/>
              <a:chOff x="4169150" y="4821481"/>
              <a:chExt cx="1219352" cy="935695"/>
            </a:xfrm>
          </p:grpSpPr>
          <p:pic>
            <p:nvPicPr>
              <p:cNvPr descr="Robot contorno" id="305" name="Google Shape;305;p6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4489663" y="4821481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7" name="Google Shape;307;p6"/>
              <p:cNvSpPr txBox="1"/>
              <p:nvPr/>
            </p:nvSpPr>
            <p:spPr>
              <a:xfrm>
                <a:off x="4169150" y="5295511"/>
                <a:ext cx="1219352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Sistemas adaptados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8" name="Google Shape;308;p6"/>
          <p:cNvGrpSpPr/>
          <p:nvPr/>
        </p:nvGrpSpPr>
        <p:grpSpPr>
          <a:xfrm>
            <a:off x="1605852" y="3997904"/>
            <a:ext cx="1219352" cy="777479"/>
            <a:chOff x="2137255" y="5973298"/>
            <a:chExt cx="1219352" cy="777479"/>
          </a:xfrm>
        </p:grpSpPr>
        <p:pic>
          <p:nvPicPr>
            <p:cNvPr descr="Bombilla y equipo contorno" id="309" name="Google Shape;309;p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464843" y="5973298"/>
              <a:ext cx="564172" cy="5641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6"/>
            <p:cNvSpPr txBox="1"/>
            <p:nvPr/>
          </p:nvSpPr>
          <p:spPr>
            <a:xfrm>
              <a:off x="2137255" y="6473778"/>
              <a:ext cx="121935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Cambio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p6"/>
          <p:cNvGrpSpPr/>
          <p:nvPr/>
        </p:nvGrpSpPr>
        <p:grpSpPr>
          <a:xfrm>
            <a:off x="4959056" y="1257956"/>
            <a:ext cx="2744253" cy="1828071"/>
            <a:chOff x="4628361" y="1801248"/>
            <a:chExt cx="2744253" cy="1828070"/>
          </a:xfrm>
        </p:grpSpPr>
        <p:grpSp>
          <p:nvGrpSpPr>
            <p:cNvPr id="312" name="Google Shape;312;p6"/>
            <p:cNvGrpSpPr/>
            <p:nvPr/>
          </p:nvGrpSpPr>
          <p:grpSpPr>
            <a:xfrm>
              <a:off x="6153262" y="1801248"/>
              <a:ext cx="1219352" cy="730709"/>
              <a:chOff x="4169150" y="4841801"/>
              <a:chExt cx="1219352" cy="730709"/>
            </a:xfrm>
          </p:grpSpPr>
          <p:pic>
            <p:nvPicPr>
              <p:cNvPr descr="Maestro contorno" id="313" name="Google Shape;313;p6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4489663" y="4841801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4" name="Google Shape;314;p6"/>
              <p:cNvSpPr txBox="1"/>
              <p:nvPr/>
            </p:nvSpPr>
            <p:spPr>
              <a:xfrm>
                <a:off x="4169150" y="5295511"/>
                <a:ext cx="121935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Profesorado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15" name="Google Shape;315;p6"/>
            <p:cNvCxnSpPr>
              <a:stCxn id="305" idx="3"/>
              <a:endCxn id="313" idx="1"/>
            </p:cNvCxnSpPr>
            <p:nvPr/>
          </p:nvCxnSpPr>
          <p:spPr>
            <a:xfrm flipH="1" rot="10800000">
              <a:off x="4628361" y="2077118"/>
              <a:ext cx="1845300" cy="1552200"/>
            </a:xfrm>
            <a:prstGeom prst="bentConnector3">
              <a:avLst>
                <a:gd fmla="val 3208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316" name="Google Shape;316;p6"/>
          <p:cNvGrpSpPr/>
          <p:nvPr/>
        </p:nvGrpSpPr>
        <p:grpSpPr>
          <a:xfrm>
            <a:off x="4959056" y="2590314"/>
            <a:ext cx="2749215" cy="726191"/>
            <a:chOff x="4639016" y="3257826"/>
            <a:chExt cx="2749215" cy="726191"/>
          </a:xfrm>
        </p:grpSpPr>
        <p:grpSp>
          <p:nvGrpSpPr>
            <p:cNvPr id="317" name="Google Shape;317;p6"/>
            <p:cNvGrpSpPr/>
            <p:nvPr/>
          </p:nvGrpSpPr>
          <p:grpSpPr>
            <a:xfrm>
              <a:off x="6168879" y="3257826"/>
              <a:ext cx="1219352" cy="726191"/>
              <a:chOff x="4184767" y="4861403"/>
              <a:chExt cx="1219352" cy="726191"/>
            </a:xfrm>
          </p:grpSpPr>
          <p:pic>
            <p:nvPicPr>
              <p:cNvPr descr="Colegiala contorno" id="318" name="Google Shape;318;p6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4502981" y="4861403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9" name="Google Shape;319;p6"/>
              <p:cNvSpPr txBox="1"/>
              <p:nvPr/>
            </p:nvSpPr>
            <p:spPr>
              <a:xfrm>
                <a:off x="4184767" y="5310595"/>
                <a:ext cx="121935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Alumnado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20" name="Google Shape;320;p6"/>
            <p:cNvCxnSpPr>
              <a:stCxn id="305" idx="3"/>
              <a:endCxn id="318" idx="1"/>
            </p:cNvCxnSpPr>
            <p:nvPr/>
          </p:nvCxnSpPr>
          <p:spPr>
            <a:xfrm flipH="1" rot="10800000">
              <a:off x="4639016" y="3533639"/>
              <a:ext cx="1848000" cy="219900"/>
            </a:xfrm>
            <a:prstGeom prst="bentConnector3">
              <a:avLst>
                <a:gd fmla="val 32683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321" name="Google Shape;321;p6"/>
          <p:cNvGrpSpPr/>
          <p:nvPr/>
        </p:nvGrpSpPr>
        <p:grpSpPr>
          <a:xfrm>
            <a:off x="7356159" y="535021"/>
            <a:ext cx="2194609" cy="998779"/>
            <a:chOff x="4600285" y="2223836"/>
            <a:chExt cx="2194609" cy="998779"/>
          </a:xfrm>
        </p:grpSpPr>
        <p:grpSp>
          <p:nvGrpSpPr>
            <p:cNvPr id="322" name="Google Shape;322;p6"/>
            <p:cNvGrpSpPr/>
            <p:nvPr/>
          </p:nvGrpSpPr>
          <p:grpSpPr>
            <a:xfrm>
              <a:off x="5444462" y="2223836"/>
              <a:ext cx="1350432" cy="700065"/>
              <a:chOff x="3460350" y="5264389"/>
              <a:chExt cx="1350432" cy="700065"/>
            </a:xfrm>
          </p:grpSpPr>
          <p:pic>
            <p:nvPicPr>
              <p:cNvPr descr="Mano de Robot contorno" id="323" name="Google Shape;323;p6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3803809" y="5264389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4" name="Google Shape;324;p6"/>
              <p:cNvSpPr txBox="1"/>
              <p:nvPr/>
            </p:nvSpPr>
            <p:spPr>
              <a:xfrm>
                <a:off x="3460350" y="5687455"/>
                <a:ext cx="135043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Automatización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25" name="Google Shape;325;p6"/>
            <p:cNvCxnSpPr>
              <a:stCxn id="313" idx="3"/>
              <a:endCxn id="323" idx="1"/>
            </p:cNvCxnSpPr>
            <p:nvPr/>
          </p:nvCxnSpPr>
          <p:spPr>
            <a:xfrm flipH="1" rot="10800000">
              <a:off x="4600285" y="2499616"/>
              <a:ext cx="1187700" cy="723000"/>
            </a:xfrm>
            <a:prstGeom prst="bentConnector3">
              <a:avLst>
                <a:gd fmla="val -182047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326" name="Google Shape;326;p6"/>
          <p:cNvGrpSpPr/>
          <p:nvPr/>
        </p:nvGrpSpPr>
        <p:grpSpPr>
          <a:xfrm>
            <a:off x="7356159" y="1533800"/>
            <a:ext cx="2138564" cy="759589"/>
            <a:chOff x="4447885" y="3070216"/>
            <a:chExt cx="2138564" cy="759589"/>
          </a:xfrm>
        </p:grpSpPr>
        <p:grpSp>
          <p:nvGrpSpPr>
            <p:cNvPr id="327" name="Google Shape;327;p6"/>
            <p:cNvGrpSpPr/>
            <p:nvPr/>
          </p:nvGrpSpPr>
          <p:grpSpPr>
            <a:xfrm>
              <a:off x="5236149" y="3105163"/>
              <a:ext cx="1350300" cy="724641"/>
              <a:chOff x="3252037" y="6145716"/>
              <a:chExt cx="1350300" cy="724641"/>
            </a:xfrm>
          </p:grpSpPr>
          <p:pic>
            <p:nvPicPr>
              <p:cNvPr descr="Conductora contorno" id="328" name="Google Shape;328;p6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>
                <a:off x="3651409" y="6145716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9" name="Google Shape;329;p6"/>
              <p:cNvSpPr txBox="1"/>
              <p:nvPr/>
            </p:nvSpPr>
            <p:spPr>
              <a:xfrm>
                <a:off x="3252037" y="6593457"/>
                <a:ext cx="13503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Orquestación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30" name="Google Shape;330;p6"/>
            <p:cNvCxnSpPr>
              <a:stCxn id="313" idx="3"/>
              <a:endCxn id="328" idx="1"/>
            </p:cNvCxnSpPr>
            <p:nvPr/>
          </p:nvCxnSpPr>
          <p:spPr>
            <a:xfrm>
              <a:off x="4447885" y="3070216"/>
              <a:ext cx="1187700" cy="310800"/>
            </a:xfrm>
            <a:prstGeom prst="bentConnector3">
              <a:avLst>
                <a:gd fmla="val -194879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331" name="Google Shape;331;p6"/>
          <p:cNvGrpSpPr/>
          <p:nvPr/>
        </p:nvGrpSpPr>
        <p:grpSpPr>
          <a:xfrm>
            <a:off x="7358822" y="2286318"/>
            <a:ext cx="2371969" cy="660732"/>
            <a:chOff x="3955600" y="1707785"/>
            <a:chExt cx="2371969" cy="660732"/>
          </a:xfrm>
        </p:grpSpPr>
        <p:grpSp>
          <p:nvGrpSpPr>
            <p:cNvPr id="332" name="Google Shape;332;p6"/>
            <p:cNvGrpSpPr/>
            <p:nvPr/>
          </p:nvGrpSpPr>
          <p:grpSpPr>
            <a:xfrm>
              <a:off x="4741200" y="1707785"/>
              <a:ext cx="1586369" cy="660732"/>
              <a:chOff x="2757088" y="4748338"/>
              <a:chExt cx="1586369" cy="660732"/>
            </a:xfrm>
          </p:grpSpPr>
          <p:pic>
            <p:nvPicPr>
              <p:cNvPr descr="Chateo contorno" id="333" name="Google Shape;333;p6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3212373" y="4748338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4" name="Google Shape;334;p6"/>
              <p:cNvSpPr txBox="1"/>
              <p:nvPr/>
            </p:nvSpPr>
            <p:spPr>
              <a:xfrm>
                <a:off x="2757088" y="5132071"/>
                <a:ext cx="158636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Retroalimentación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35" name="Google Shape;335;p6"/>
            <p:cNvCxnSpPr>
              <a:stCxn id="318" idx="3"/>
              <a:endCxn id="333" idx="1"/>
            </p:cNvCxnSpPr>
            <p:nvPr/>
          </p:nvCxnSpPr>
          <p:spPr>
            <a:xfrm flipH="1" rot="10800000">
              <a:off x="3955600" y="1983726"/>
              <a:ext cx="1240800" cy="303900"/>
            </a:xfrm>
            <a:prstGeom prst="bentConnector3">
              <a:avLst>
                <a:gd fmla="val -224258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336" name="Google Shape;336;p6"/>
          <p:cNvGrpSpPr/>
          <p:nvPr/>
        </p:nvGrpSpPr>
        <p:grpSpPr>
          <a:xfrm>
            <a:off x="7358822" y="2866159"/>
            <a:ext cx="2371439" cy="1112850"/>
            <a:chOff x="3680768" y="931536"/>
            <a:chExt cx="2371439" cy="1112851"/>
          </a:xfrm>
        </p:grpSpPr>
        <p:grpSp>
          <p:nvGrpSpPr>
            <p:cNvPr id="337" name="Google Shape;337;p6"/>
            <p:cNvGrpSpPr/>
            <p:nvPr/>
          </p:nvGrpSpPr>
          <p:grpSpPr>
            <a:xfrm>
              <a:off x="4465838" y="1374739"/>
              <a:ext cx="1586369" cy="669647"/>
              <a:chOff x="2481726" y="4415292"/>
              <a:chExt cx="1586369" cy="669647"/>
            </a:xfrm>
          </p:grpSpPr>
          <p:pic>
            <p:nvPicPr>
              <p:cNvPr descr="Paleta contorno" id="338" name="Google Shape;338;p6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2944285" y="4415292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9" name="Google Shape;339;p6"/>
              <p:cNvSpPr txBox="1"/>
              <p:nvPr/>
            </p:nvSpPr>
            <p:spPr>
              <a:xfrm>
                <a:off x="2481726" y="4807940"/>
                <a:ext cx="158636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Individualización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40" name="Google Shape;340;p6"/>
            <p:cNvCxnSpPr>
              <a:stCxn id="318" idx="3"/>
              <a:endCxn id="338" idx="1"/>
            </p:cNvCxnSpPr>
            <p:nvPr/>
          </p:nvCxnSpPr>
          <p:spPr>
            <a:xfrm>
              <a:off x="3680768" y="931536"/>
              <a:ext cx="1247700" cy="719100"/>
            </a:xfrm>
            <a:prstGeom prst="bentConnector3">
              <a:avLst>
                <a:gd fmla="val -244804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341" name="Google Shape;341;p6"/>
          <p:cNvGrpSpPr/>
          <p:nvPr/>
        </p:nvGrpSpPr>
        <p:grpSpPr>
          <a:xfrm>
            <a:off x="2497612" y="4279990"/>
            <a:ext cx="2808001" cy="959538"/>
            <a:chOff x="2497612" y="4279990"/>
            <a:chExt cx="2808001" cy="959538"/>
          </a:xfrm>
        </p:grpSpPr>
        <p:sp>
          <p:nvSpPr>
            <p:cNvPr id="342" name="Google Shape;342;p6"/>
            <p:cNvSpPr txBox="1"/>
            <p:nvPr/>
          </p:nvSpPr>
          <p:spPr>
            <a:xfrm>
              <a:off x="3992574" y="4777863"/>
              <a:ext cx="1313039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Alfabetización crítica</a:t>
              </a:r>
              <a:endParaRPr/>
            </a:p>
          </p:txBody>
        </p:sp>
        <p:cxnSp>
          <p:nvCxnSpPr>
            <p:cNvPr id="343" name="Google Shape;343;p6"/>
            <p:cNvCxnSpPr>
              <a:stCxn id="309" idx="3"/>
              <a:endCxn id="344" idx="1"/>
            </p:cNvCxnSpPr>
            <p:nvPr/>
          </p:nvCxnSpPr>
          <p:spPr>
            <a:xfrm>
              <a:off x="2497612" y="4279990"/>
              <a:ext cx="1928700" cy="3603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pic>
          <p:nvPicPr>
            <p:cNvPr descr="Sobre contorno" id="344" name="Google Shape;344;p6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4426309" y="4392188"/>
              <a:ext cx="496081" cy="4960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5" name="Google Shape;345;p6"/>
          <p:cNvGrpSpPr/>
          <p:nvPr/>
        </p:nvGrpSpPr>
        <p:grpSpPr>
          <a:xfrm>
            <a:off x="2497612" y="4279990"/>
            <a:ext cx="2786413" cy="1804906"/>
            <a:chOff x="2497612" y="4279990"/>
            <a:chExt cx="2786413" cy="1804906"/>
          </a:xfrm>
        </p:grpSpPr>
        <p:grpSp>
          <p:nvGrpSpPr>
            <p:cNvPr id="346" name="Google Shape;346;p6"/>
            <p:cNvGrpSpPr/>
            <p:nvPr/>
          </p:nvGrpSpPr>
          <p:grpSpPr>
            <a:xfrm>
              <a:off x="2497612" y="4279990"/>
              <a:ext cx="2786413" cy="1804906"/>
              <a:chOff x="2497612" y="4279990"/>
              <a:chExt cx="2786413" cy="1804906"/>
            </a:xfrm>
          </p:grpSpPr>
          <p:sp>
            <p:nvSpPr>
              <p:cNvPr id="347" name="Google Shape;347;p6"/>
              <p:cNvSpPr txBox="1"/>
              <p:nvPr/>
            </p:nvSpPr>
            <p:spPr>
              <a:xfrm>
                <a:off x="4064673" y="5807897"/>
                <a:ext cx="121935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Pedagogía</a:t>
                </a:r>
                <a:endParaRPr/>
              </a:p>
            </p:txBody>
          </p:sp>
          <p:cxnSp>
            <p:nvCxnSpPr>
              <p:cNvPr id="348" name="Google Shape;348;p6"/>
              <p:cNvCxnSpPr>
                <a:stCxn id="309" idx="3"/>
                <a:endCxn id="349" idx="1"/>
              </p:cNvCxnSpPr>
              <p:nvPr/>
            </p:nvCxnSpPr>
            <p:spPr>
              <a:xfrm>
                <a:off x="2497612" y="4279990"/>
                <a:ext cx="1918200" cy="1301700"/>
              </a:xfrm>
              <a:prstGeom prst="bentConnector3">
                <a:avLst>
                  <a:gd fmla="val 50000" name="adj1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pic>
          <p:nvPicPr>
            <p:cNvPr descr="Piezas de rompecabezas contorno" id="349" name="Google Shape;349;p6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4415959" y="5301258"/>
              <a:ext cx="561141" cy="5611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0" name="Google Shape;350;p6"/>
          <p:cNvGrpSpPr/>
          <p:nvPr/>
        </p:nvGrpSpPr>
        <p:grpSpPr>
          <a:xfrm>
            <a:off x="5464935" y="4392188"/>
            <a:ext cx="1756152" cy="1926576"/>
            <a:chOff x="5464935" y="4392188"/>
            <a:chExt cx="1756152" cy="1926576"/>
          </a:xfrm>
        </p:grpSpPr>
        <p:grpSp>
          <p:nvGrpSpPr>
            <p:cNvPr id="351" name="Google Shape;351;p6"/>
            <p:cNvGrpSpPr/>
            <p:nvPr/>
          </p:nvGrpSpPr>
          <p:grpSpPr>
            <a:xfrm>
              <a:off x="5634718" y="5031199"/>
              <a:ext cx="1586369" cy="696845"/>
              <a:chOff x="5967996" y="4923346"/>
              <a:chExt cx="1586369" cy="696845"/>
            </a:xfrm>
          </p:grpSpPr>
          <p:pic>
            <p:nvPicPr>
              <p:cNvPr descr="Apretón de manos contorno" id="352" name="Google Shape;352;p6"/>
              <p:cNvPicPr preferRelativeResize="0"/>
              <p:nvPr/>
            </p:nvPicPr>
            <p:blipFill rotWithShape="1">
              <a:blip r:embed="rId19">
                <a:alphaModFix/>
              </a:blip>
              <a:srcRect b="0" l="0" r="0" t="0"/>
              <a:stretch/>
            </p:blipFill>
            <p:spPr>
              <a:xfrm>
                <a:off x="6422268" y="4923346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3" name="Google Shape;353;p6"/>
              <p:cNvSpPr txBox="1"/>
              <p:nvPr/>
            </p:nvSpPr>
            <p:spPr>
              <a:xfrm>
                <a:off x="5967996" y="5343192"/>
                <a:ext cx="158636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Acompañamiento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4" name="Google Shape;354;p6"/>
            <p:cNvSpPr/>
            <p:nvPr/>
          </p:nvSpPr>
          <p:spPr>
            <a:xfrm>
              <a:off x="5464935" y="4392188"/>
              <a:ext cx="195537" cy="1926576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6"/>
          <p:cNvGrpSpPr/>
          <p:nvPr/>
        </p:nvGrpSpPr>
        <p:grpSpPr>
          <a:xfrm>
            <a:off x="9615939" y="659151"/>
            <a:ext cx="1705213" cy="3404258"/>
            <a:chOff x="5464935" y="4360576"/>
            <a:chExt cx="1705213" cy="3404258"/>
          </a:xfrm>
        </p:grpSpPr>
        <p:grpSp>
          <p:nvGrpSpPr>
            <p:cNvPr id="356" name="Google Shape;356;p6"/>
            <p:cNvGrpSpPr/>
            <p:nvPr/>
          </p:nvGrpSpPr>
          <p:grpSpPr>
            <a:xfrm>
              <a:off x="5583779" y="5658372"/>
              <a:ext cx="1586369" cy="755505"/>
              <a:chOff x="5917057" y="5550519"/>
              <a:chExt cx="1586369" cy="755505"/>
            </a:xfrm>
          </p:grpSpPr>
          <p:pic>
            <p:nvPicPr>
              <p:cNvPr descr="Mujer artista contorno" id="357" name="Google Shape;357;p6"/>
              <p:cNvPicPr preferRelativeResize="0"/>
              <p:nvPr/>
            </p:nvPicPr>
            <p:blipFill rotWithShape="1">
              <a:blip r:embed="rId20">
                <a:alphaModFix/>
              </a:blip>
              <a:srcRect b="0" l="0" r="0" t="0"/>
              <a:stretch/>
            </p:blipFill>
            <p:spPr>
              <a:xfrm>
                <a:off x="6371330" y="5550519"/>
                <a:ext cx="551689" cy="55168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8" name="Google Shape;358;p6"/>
              <p:cNvSpPr txBox="1"/>
              <p:nvPr/>
            </p:nvSpPr>
            <p:spPr>
              <a:xfrm>
                <a:off x="5917057" y="6029025"/>
                <a:ext cx="158636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Personalización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9" name="Google Shape;359;p6"/>
            <p:cNvSpPr/>
            <p:nvPr/>
          </p:nvSpPr>
          <p:spPr>
            <a:xfrm>
              <a:off x="5464935" y="4360576"/>
              <a:ext cx="228645" cy="3404258"/>
            </a:xfrm>
            <a:prstGeom prst="rightBrace">
              <a:avLst>
                <a:gd fmla="val 8333" name="adj1"/>
                <a:gd fmla="val 50000" name="adj2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p6"/>
          <p:cNvGrpSpPr/>
          <p:nvPr/>
        </p:nvGrpSpPr>
        <p:grpSpPr>
          <a:xfrm>
            <a:off x="7805511" y="4856889"/>
            <a:ext cx="1586365" cy="1190245"/>
            <a:chOff x="9730261" y="4851268"/>
            <a:chExt cx="1586365" cy="1190245"/>
          </a:xfrm>
        </p:grpSpPr>
        <p:sp>
          <p:nvSpPr>
            <p:cNvPr id="361" name="Google Shape;361;p6"/>
            <p:cNvSpPr txBox="1"/>
            <p:nvPr/>
          </p:nvSpPr>
          <p:spPr>
            <a:xfrm>
              <a:off x="9730261" y="5702959"/>
              <a:ext cx="1586365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INNOVACIÓN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ohete contorno" id="362" name="Google Shape;362;p6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10091418" y="4851268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63" name="Google Shape;363;p6"/>
          <p:cNvCxnSpPr>
            <a:stCxn id="358" idx="2"/>
            <a:endCxn id="362" idx="0"/>
          </p:cNvCxnSpPr>
          <p:nvPr/>
        </p:nvCxnSpPr>
        <p:spPr>
          <a:xfrm rot="5400000">
            <a:off x="8503718" y="2832602"/>
            <a:ext cx="2144400" cy="1904100"/>
          </a:xfrm>
          <a:prstGeom prst="bentConnector3">
            <a:avLst>
              <a:gd fmla="val 83013" name="adj1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grpSp>
        <p:nvGrpSpPr>
          <p:cNvPr id="364" name="Google Shape;364;p6"/>
          <p:cNvGrpSpPr/>
          <p:nvPr/>
        </p:nvGrpSpPr>
        <p:grpSpPr>
          <a:xfrm>
            <a:off x="9146875" y="4898946"/>
            <a:ext cx="2128463" cy="914400"/>
            <a:chOff x="9146875" y="4685403"/>
            <a:chExt cx="2128463" cy="914400"/>
          </a:xfrm>
        </p:grpSpPr>
        <p:pic>
          <p:nvPicPr>
            <p:cNvPr descr="Competición contorno" id="365" name="Google Shape;365;p6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10360938" y="4685403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66" name="Google Shape;366;p6"/>
            <p:cNvCxnSpPr/>
            <p:nvPr/>
          </p:nvCxnSpPr>
          <p:spPr>
            <a:xfrm flipH="1" rot="10800000">
              <a:off x="9146875" y="5111710"/>
              <a:ext cx="1214063" cy="10009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dash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367" name="Google Shape;367;p6"/>
          <p:cNvSpPr txBox="1"/>
          <p:nvPr/>
        </p:nvSpPr>
        <p:spPr>
          <a:xfrm>
            <a:off x="9844584" y="5606701"/>
            <a:ext cx="158636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Competitividad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8" name="Google Shape;368;p6"/>
          <p:cNvCxnSpPr>
            <a:stCxn id="352" idx="3"/>
            <a:endCxn id="362" idx="1"/>
          </p:cNvCxnSpPr>
          <p:nvPr/>
        </p:nvCxnSpPr>
        <p:spPr>
          <a:xfrm>
            <a:off x="6640679" y="5307044"/>
            <a:ext cx="1526100" cy="6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3" y="0"/>
            <a:ext cx="1218326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5"/>
          <p:cNvSpPr txBox="1"/>
          <p:nvPr/>
        </p:nvSpPr>
        <p:spPr>
          <a:xfrm>
            <a:off x="521375" y="3968650"/>
            <a:ext cx="54342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7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¡</a:t>
            </a:r>
            <a:r>
              <a:rPr lang="es-ES" sz="7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GRACIAS!</a:t>
            </a:r>
            <a:endParaRPr sz="1100"/>
          </a:p>
        </p:txBody>
      </p:sp>
      <p:sp>
        <p:nvSpPr>
          <p:cNvPr id="375" name="Google Shape;375;p15"/>
          <p:cNvSpPr/>
          <p:nvPr/>
        </p:nvSpPr>
        <p:spPr>
          <a:xfrm>
            <a:off x="650634" y="3699224"/>
            <a:ext cx="5047483" cy="972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" y="5050771"/>
            <a:ext cx="7772400" cy="16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5"/>
          <p:cNvSpPr txBox="1"/>
          <p:nvPr/>
        </p:nvSpPr>
        <p:spPr>
          <a:xfrm>
            <a:off x="730274" y="5645468"/>
            <a:ext cx="41911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Salvador Carrión del Val</a:t>
            </a:r>
            <a:endParaRPr/>
          </a:p>
        </p:txBody>
      </p:sp>
      <p:pic>
        <p:nvPicPr>
          <p:cNvPr id="378" name="Google Shape;37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1246" y="686256"/>
            <a:ext cx="5029566" cy="306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35054" y="783551"/>
            <a:ext cx="7507211" cy="6145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2025-10-24T14:02:49Z</dcterms:created>
  <dc:creator>Mendez Wiches, Cristian Camilo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0x0101004399C8A2F0E79C4FB41E38FA7EBB83FA</vt:lpwstr>
  </property>
</Properties>
</file>